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90" r:id="rId25"/>
    <p:sldId id="277" r:id="rId26"/>
    <p:sldId id="291" r:id="rId27"/>
    <p:sldId id="278" r:id="rId28"/>
    <p:sldId id="292" r:id="rId29"/>
    <p:sldId id="279" r:id="rId30"/>
    <p:sldId id="293" r:id="rId31"/>
    <p:sldId id="280" r:id="rId32"/>
    <p:sldId id="281" r:id="rId33"/>
    <p:sldId id="294" r:id="rId34"/>
    <p:sldId id="282" r:id="rId35"/>
    <p:sldId id="283" r:id="rId36"/>
    <p:sldId id="284" r:id="rId37"/>
    <p:sldId id="285" r:id="rId38"/>
    <p:sldId id="287" r:id="rId39"/>
    <p:sldId id="286" r:id="rId40"/>
    <p:sldId id="289" r:id="rId41"/>
  </p:sldIdLst>
  <p:sldSz cx="12192000" cy="6858000"/>
  <p:notesSz cx="6858000" cy="9144000"/>
  <p:embeddedFontLst>
    <p:embeddedFont>
      <p:font typeface="Play" panose="00000500000000000000"/>
      <p:regular r:id="rId45"/>
    </p:embeddedFont>
    <p:embeddedFont>
      <p:font typeface="Helvetica Neue" panose="020B0604020202020204"/>
      <p:regular r:id="rId46"/>
      <p:bold r:id="rId47"/>
      <p:italic r:id="rId48"/>
      <p:boldItalic r:id="rId49"/>
    </p:embeddedFont>
    <p:embeddedFont>
      <p:font typeface="Sorts Mill Goudy" panose="02000503000000000000"/>
      <p:regular r:id="rId50"/>
      <p:italic r:id="rId51"/>
    </p:embeddedFont>
    <p:embeddedFont>
      <p:font typeface="Algerian" panose="04020705040A02060702"/>
      <p:regular r:id="rId52"/>
    </p:embeddedFont>
    <p:embeddedFont>
      <p:font typeface="Algerian" panose="04020705040A02060702" pitchFamily="82" charset="0"/>
      <p:regular r:id="rId53"/>
    </p:embeddedFont>
    <p:embeddedFont>
      <p:font typeface="Roboto" panose="02000000000000000000"/>
      <p:regular r:id="rId54"/>
      <p:bold r:id="rId55"/>
      <p:italic r:id="rId56"/>
      <p:boldItalic r:id="rId57"/>
    </p:embeddedFont>
    <p:embeddedFont>
      <p:font typeface="Calibri" panose="020F0502020204030204"/>
      <p:regular r:id="rId58"/>
      <p:bold r:id="rId59"/>
      <p:italic r:id="rId60"/>
      <p:boldItalic r:id="rId61"/>
    </p:embeddedFont>
    <p:embeddedFont>
      <p:font typeface="EB Garamond" panose="0000050000000000000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ED350D1-AC66-46D8-849B-79F400D0B836}" styleName="Table_0">
    <a:wholeTbl>
      <a:tcTxStyle>
        <a:font>
          <a:latin typeface="Walbaum Display"/>
          <a:ea typeface="Walbaum Display"/>
          <a:cs typeface="Walbaum Display"/>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3EC"/>
          </a:solidFill>
        </a:fill>
      </a:tcStyle>
    </a:wholeTbl>
    <a:band1H>
      <a:tcStyle>
        <a:tcBdr/>
        <a:fill>
          <a:solidFill>
            <a:srgbClr val="CBE5D8"/>
          </a:solidFill>
        </a:fill>
      </a:tcStyle>
    </a:band1H>
    <a:band2H>
      <a:tcStyle>
        <a:tcBdr/>
      </a:tcStyle>
    </a:band2H>
    <a:band1V>
      <a:tcStyle>
        <a:tcBdr/>
        <a:fill>
          <a:solidFill>
            <a:srgbClr val="CBE5D8"/>
          </a:solidFill>
        </a:fill>
      </a:tcStyle>
    </a:band1V>
    <a:band2V>
      <a:tcStyle>
        <a:tcBdr/>
      </a:tcStyle>
    </a:band2V>
    <a:lastCol>
      <a:tcTxStyle b="on">
        <a:font>
          <a:latin typeface="Walbaum Display"/>
          <a:ea typeface="Walbaum Display"/>
          <a:cs typeface="Walbaum Display"/>
        </a:font>
        <a:schemeClr val="lt1"/>
      </a:tcTxStyle>
      <a:tcStyle>
        <a:tcBdr/>
        <a:fill>
          <a:solidFill>
            <a:schemeClr val="accent1"/>
          </a:solidFill>
        </a:fill>
      </a:tcStyle>
    </a:lastCol>
    <a:firstCol>
      <a:tcTxStyle b="on">
        <a:font>
          <a:latin typeface="Walbaum Display"/>
          <a:ea typeface="Walbaum Display"/>
          <a:cs typeface="Walbaum Display"/>
        </a:font>
        <a:schemeClr val="lt1"/>
      </a:tcTxStyle>
      <a:tcStyle>
        <a:tcBdr/>
        <a:fill>
          <a:solidFill>
            <a:schemeClr val="accent1"/>
          </a:solidFill>
        </a:fill>
      </a:tcStyle>
    </a:firstCol>
    <a:lastRow>
      <a:tcTxStyle b="on">
        <a:font>
          <a:latin typeface="Walbaum Display"/>
          <a:ea typeface="Walbaum Display"/>
          <a:cs typeface="Walbaum Display"/>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Walbaum Display"/>
          <a:ea typeface="Walbaum Display"/>
          <a:cs typeface="Walbaum Display"/>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2" Type="http://schemas.openxmlformats.org/officeDocument/2006/relationships/font" Target="fonts/font18.fntdata"/><Relationship Id="rId61" Type="http://schemas.openxmlformats.org/officeDocument/2006/relationships/font" Target="fonts/font17.fntdata"/><Relationship Id="rId60" Type="http://schemas.openxmlformats.org/officeDocument/2006/relationships/font" Target="fonts/font16.fntdata"/><Relationship Id="rId6" Type="http://schemas.openxmlformats.org/officeDocument/2006/relationships/slide" Target="slides/slide2.xml"/><Relationship Id="rId59" Type="http://schemas.openxmlformats.org/officeDocument/2006/relationships/font" Target="fonts/font15.fntdata"/><Relationship Id="rId58" Type="http://schemas.openxmlformats.org/officeDocument/2006/relationships/font" Target="fonts/font14.fntdata"/><Relationship Id="rId57" Type="http://schemas.openxmlformats.org/officeDocument/2006/relationships/font" Target="fonts/font13.fntdata"/><Relationship Id="rId56" Type="http://schemas.openxmlformats.org/officeDocument/2006/relationships/font" Target="fonts/font12.fntdata"/><Relationship Id="rId55" Type="http://schemas.openxmlformats.org/officeDocument/2006/relationships/font" Target="fonts/font11.fntdata"/><Relationship Id="rId54" Type="http://schemas.openxmlformats.org/officeDocument/2006/relationships/font" Target="fonts/font10.fntdata"/><Relationship Id="rId53" Type="http://schemas.openxmlformats.org/officeDocument/2006/relationships/font" Target="fonts/font9.fntdata"/><Relationship Id="rId52" Type="http://schemas.openxmlformats.org/officeDocument/2006/relationships/font" Target="fonts/font8.fntdata"/><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notesMaster" Target="notesMasters/notesMaster1.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9"/>
        <p:cNvGrpSpPr/>
        <p:nvPr/>
      </p:nvGrpSpPr>
      <p:grpSpPr>
        <a:xfrm>
          <a:off x="0" y="0"/>
          <a:ext cx="0" cy="0"/>
          <a:chOff x="0" y="0"/>
          <a:chExt cx="0" cy="0"/>
        </a:xfrm>
      </p:grpSpPr>
      <p:sp>
        <p:nvSpPr>
          <p:cNvPr id="170" name="Google Shape;17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1" name="Google Shape;1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g2da9ce4df0d_1_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 name="Google Shape;241;g2da9ce4df0d_1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5"/>
        <p:cNvGrpSpPr/>
        <p:nvPr/>
      </p:nvGrpSpPr>
      <p:grpSpPr>
        <a:xfrm>
          <a:off x="0" y="0"/>
          <a:ext cx="0" cy="0"/>
          <a:chOff x="0" y="0"/>
          <a:chExt cx="0" cy="0"/>
        </a:xfrm>
      </p:grpSpPr>
      <p:sp>
        <p:nvSpPr>
          <p:cNvPr id="246" name="Google Shape;246;g2da9ce4df0d_1_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7" name="Google Shape;247;g2da9ce4df0d_1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1"/>
        <p:cNvGrpSpPr/>
        <p:nvPr/>
      </p:nvGrpSpPr>
      <p:grpSpPr>
        <a:xfrm>
          <a:off x="0" y="0"/>
          <a:ext cx="0" cy="0"/>
          <a:chOff x="0" y="0"/>
          <a:chExt cx="0" cy="0"/>
        </a:xfrm>
      </p:grpSpPr>
      <p:sp>
        <p:nvSpPr>
          <p:cNvPr id="252" name="Google Shape;252;g2da9ce4df0d_1_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3" name="Google Shape;253;g2da9ce4df0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1" name="Google Shape;2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4"/>
        <p:cNvGrpSpPr/>
        <p:nvPr/>
      </p:nvGrpSpPr>
      <p:grpSpPr>
        <a:xfrm>
          <a:off x="0" y="0"/>
          <a:ext cx="0" cy="0"/>
          <a:chOff x="0" y="0"/>
          <a:chExt cx="0" cy="0"/>
        </a:xfrm>
      </p:grpSpPr>
      <p:sp>
        <p:nvSpPr>
          <p:cNvPr id="265" name="Google Shape;26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1"/>
        <p:cNvGrpSpPr/>
        <p:nvPr/>
      </p:nvGrpSpPr>
      <p:grpSpPr>
        <a:xfrm>
          <a:off x="0" y="0"/>
          <a:ext cx="0" cy="0"/>
          <a:chOff x="0" y="0"/>
          <a:chExt cx="0" cy="0"/>
        </a:xfrm>
      </p:grpSpPr>
      <p:sp>
        <p:nvSpPr>
          <p:cNvPr id="272" name="Google Shape;27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3" name="Google Shape;27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9" name="Google Shape;27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
        <p:cNvGrpSpPr/>
        <p:nvPr/>
      </p:nvGrpSpPr>
      <p:grpSpPr>
        <a:xfrm>
          <a:off x="0" y="0"/>
          <a:ext cx="0" cy="0"/>
          <a:chOff x="0" y="0"/>
          <a:chExt cx="0" cy="0"/>
        </a:xfrm>
      </p:grpSpPr>
      <p:sp>
        <p:nvSpPr>
          <p:cNvPr id="284" name="Google Shape;2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6" name="Google Shape;28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3"/>
        <p:cNvGrpSpPr/>
        <p:nvPr/>
      </p:nvGrpSpPr>
      <p:grpSpPr>
        <a:xfrm>
          <a:off x="0" y="0"/>
          <a:ext cx="0" cy="0"/>
          <a:chOff x="0" y="0"/>
          <a:chExt cx="0" cy="0"/>
        </a:xfrm>
      </p:grpSpPr>
      <p:sp>
        <p:nvSpPr>
          <p:cNvPr id="294" name="Google Shape;29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5" name="Google Shape;29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2da9ce4df0d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2da9ce4df0d_3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5" name="Google Shape;305;g2da9ce4df0d_3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9"/>
        <p:cNvGrpSpPr/>
        <p:nvPr/>
      </p:nvGrpSpPr>
      <p:grpSpPr>
        <a:xfrm>
          <a:off x="0" y="0"/>
          <a:ext cx="0" cy="0"/>
          <a:chOff x="0" y="0"/>
          <a:chExt cx="0" cy="0"/>
        </a:xfrm>
      </p:grpSpPr>
      <p:sp>
        <p:nvSpPr>
          <p:cNvPr id="180" name="Google Shape;18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1" name="Google Shape;1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2"/>
        <p:cNvGrpSpPr/>
        <p:nvPr/>
      </p:nvGrpSpPr>
      <p:grpSpPr>
        <a:xfrm>
          <a:off x="0" y="0"/>
          <a:ext cx="0" cy="0"/>
          <a:chOff x="0" y="0"/>
          <a:chExt cx="0" cy="0"/>
        </a:xfrm>
      </p:grpSpPr>
      <p:sp>
        <p:nvSpPr>
          <p:cNvPr id="353" name="Google Shape;353;g2da9ce4df0d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da9ce4df0d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55" name="Google Shape;355;g2da9ce4df0d_4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2da9ce4df0d_4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2da9ce4df0d_4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2" name="Google Shape;362;g2da9ce4df0d_4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6"/>
        <p:cNvGrpSpPr/>
        <p:nvPr/>
      </p:nvGrpSpPr>
      <p:grpSpPr>
        <a:xfrm>
          <a:off x="0" y="0"/>
          <a:ext cx="0" cy="0"/>
          <a:chOff x="0" y="0"/>
          <a:chExt cx="0" cy="0"/>
        </a:xfrm>
      </p:grpSpPr>
      <p:sp>
        <p:nvSpPr>
          <p:cNvPr id="367" name="Google Shape;367;g2da9ce4df0d_4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g2da9ce4df0d_4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9" name="Google Shape;369;g2da9ce4df0d_4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2da9ce4df0d_4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2da9ce4df0d_4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76" name="Google Shape;376;g2da9ce4df0d_4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Google Shape;381;g2da9ce4df0d_4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2da9ce4df0d_4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83" name="Google Shape;383;g2da9ce4df0d_4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7"/>
        <p:cNvGrpSpPr/>
        <p:nvPr/>
      </p:nvGrpSpPr>
      <p:grpSpPr>
        <a:xfrm>
          <a:off x="0" y="0"/>
          <a:ext cx="0" cy="0"/>
          <a:chOff x="0" y="0"/>
          <a:chExt cx="0" cy="0"/>
        </a:xfrm>
      </p:grpSpPr>
      <p:sp>
        <p:nvSpPr>
          <p:cNvPr id="388" name="Google Shape;388;g2da9ce4df0d_4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2da9ce4df0d_4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90" name="Google Shape;390;g2da9ce4df0d_4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g2da9ce4df0d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6" name="Google Shape;396;g2da9ce4df0d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0"/>
        <p:cNvGrpSpPr/>
        <p:nvPr/>
      </p:nvGrpSpPr>
      <p:grpSpPr>
        <a:xfrm>
          <a:off x="0" y="0"/>
          <a:ext cx="0" cy="0"/>
          <a:chOff x="0" y="0"/>
          <a:chExt cx="0" cy="0"/>
        </a:xfrm>
      </p:grpSpPr>
      <p:sp>
        <p:nvSpPr>
          <p:cNvPr id="401" name="Google Shape;401;g2da9ce4df0d_6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2" name="Google Shape;402;g2da9ce4df0d_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5"/>
        <p:cNvGrpSpPr/>
        <p:nvPr/>
      </p:nvGrpSpPr>
      <p:grpSpPr>
        <a:xfrm>
          <a:off x="0" y="0"/>
          <a:ext cx="0" cy="0"/>
          <a:chOff x="0" y="0"/>
          <a:chExt cx="0" cy="0"/>
        </a:xfrm>
      </p:grpSpPr>
      <p:sp>
        <p:nvSpPr>
          <p:cNvPr id="406" name="Google Shape;406;g27096bd56b2_4_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7" name="Google Shape;407;g27096bd56b2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3"/>
        <p:cNvGrpSpPr/>
        <p:nvPr/>
      </p:nvGrpSpPr>
      <p:grpSpPr>
        <a:xfrm>
          <a:off x="0" y="0"/>
          <a:ext cx="0" cy="0"/>
          <a:chOff x="0" y="0"/>
          <a:chExt cx="0" cy="0"/>
        </a:xfrm>
      </p:grpSpPr>
      <p:sp>
        <p:nvSpPr>
          <p:cNvPr id="414" name="Google Shape;414;g27096bd56b2_4_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5" name="Google Shape;415;g27096bd56b2_4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
        <p:cNvGrpSpPr/>
        <p:nvPr/>
      </p:nvGrpSpPr>
      <p:grpSpPr>
        <a:xfrm>
          <a:off x="0" y="0"/>
          <a:ext cx="0" cy="0"/>
          <a:chOff x="0" y="0"/>
          <a:chExt cx="0" cy="0"/>
        </a:xfrm>
      </p:grpSpPr>
      <p:sp>
        <p:nvSpPr>
          <p:cNvPr id="190" name="Google Shape;19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1" name="Google Shape;1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7"/>
        <p:cNvGrpSpPr/>
        <p:nvPr/>
      </p:nvGrpSpPr>
      <p:grpSpPr>
        <a:xfrm>
          <a:off x="0" y="0"/>
          <a:ext cx="0" cy="0"/>
          <a:chOff x="0" y="0"/>
          <a:chExt cx="0" cy="0"/>
        </a:xfrm>
      </p:grpSpPr>
      <p:sp>
        <p:nvSpPr>
          <p:cNvPr id="428" name="Google Shape;428;g2da9ce4df0d_8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9" name="Google Shape;429;g2da9ce4df0d_8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1"/>
        <p:cNvGrpSpPr/>
        <p:nvPr/>
      </p:nvGrpSpPr>
      <p:grpSpPr>
        <a:xfrm>
          <a:off x="0" y="0"/>
          <a:ext cx="0" cy="0"/>
          <a:chOff x="0" y="0"/>
          <a:chExt cx="0" cy="0"/>
        </a:xfrm>
      </p:grpSpPr>
      <p:sp>
        <p:nvSpPr>
          <p:cNvPr id="422" name="Google Shape;422;g2da9ce4df0d_8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3" name="Google Shape;423;g2da9ce4df0d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7"/>
        <p:cNvGrpSpPr/>
        <p:nvPr/>
      </p:nvGrpSpPr>
      <p:grpSpPr>
        <a:xfrm>
          <a:off x="0" y="0"/>
          <a:ext cx="0" cy="0"/>
          <a:chOff x="0" y="0"/>
          <a:chExt cx="0" cy="0"/>
        </a:xfrm>
      </p:grpSpPr>
      <p:sp>
        <p:nvSpPr>
          <p:cNvPr id="438" name="Google Shape;43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9" name="Google Shape;43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4"/>
        <p:cNvGrpSpPr/>
        <p:nvPr/>
      </p:nvGrpSpPr>
      <p:grpSpPr>
        <a:xfrm>
          <a:off x="0" y="0"/>
          <a:ext cx="0" cy="0"/>
          <a:chOff x="0" y="0"/>
          <a:chExt cx="0" cy="0"/>
        </a:xfrm>
      </p:grpSpPr>
      <p:sp>
        <p:nvSpPr>
          <p:cNvPr id="195" name="Google Shape;19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6" name="Google Shape;1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
        <p:cNvGrpSpPr/>
        <p:nvPr/>
      </p:nvGrpSpPr>
      <p:grpSpPr>
        <a:xfrm>
          <a:off x="0" y="0"/>
          <a:ext cx="0" cy="0"/>
          <a:chOff x="0" y="0"/>
          <a:chExt cx="0" cy="0"/>
        </a:xfrm>
      </p:grpSpPr>
      <p:sp>
        <p:nvSpPr>
          <p:cNvPr id="201" name="Google Shape;20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2" name="Google Shape;20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27096bd56b2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7096bd56b2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0" name="Google Shape;210;g27096bd56b2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1"/>
        <p:cNvGrpSpPr/>
        <p:nvPr/>
      </p:nvGrpSpPr>
      <p:grpSpPr>
        <a:xfrm>
          <a:off x="0" y="0"/>
          <a:ext cx="0" cy="0"/>
          <a:chOff x="0" y="0"/>
          <a:chExt cx="0" cy="0"/>
        </a:xfrm>
      </p:grpSpPr>
      <p:sp>
        <p:nvSpPr>
          <p:cNvPr id="222" name="Google Shape;222;g2da9ce4df0d_1_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3" name="Google Shape;223;g2da9ce4df0d_1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8"/>
        <p:cNvGrpSpPr/>
        <p:nvPr/>
      </p:nvGrpSpPr>
      <p:grpSpPr>
        <a:xfrm>
          <a:off x="0" y="0"/>
          <a:ext cx="0" cy="0"/>
          <a:chOff x="0" y="0"/>
          <a:chExt cx="0" cy="0"/>
        </a:xfrm>
      </p:grpSpPr>
      <p:sp>
        <p:nvSpPr>
          <p:cNvPr id="229" name="Google Shape;229;g2da9ce4df0d_1_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0" name="Google Shape;230;g2da9ce4df0d_1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3"/>
        <p:cNvGrpSpPr/>
        <p:nvPr/>
      </p:nvGrpSpPr>
      <p:grpSpPr>
        <a:xfrm>
          <a:off x="0" y="0"/>
          <a:ext cx="0" cy="0"/>
          <a:chOff x="0" y="0"/>
          <a:chExt cx="0" cy="0"/>
        </a:xfrm>
      </p:grpSpPr>
      <p:sp>
        <p:nvSpPr>
          <p:cNvPr id="234" name="Google Shape;234;g2da9ce4df0d_1_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5" name="Google Shape;235;g2da9ce4df0d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15"/>
          <p:cNvSpPr/>
          <p:nvPr/>
        </p:nvSpPr>
        <p:spPr>
          <a:xfrm>
            <a:off x="5318308" y="0"/>
            <a:ext cx="6873692" cy="6858000"/>
          </a:xfrm>
          <a:custGeom>
            <a:avLst/>
            <a:gdLst/>
            <a:ahLst/>
            <a:cxnLst/>
            <a:rect l="l" t="t" r="r" b="b"/>
            <a:pathLst>
              <a:path w="6873692" h="6858000" extrusionOk="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 panose="00000500000000000000"/>
              <a:ea typeface="Play" panose="00000500000000000000"/>
              <a:cs typeface="Play" panose="00000500000000000000"/>
              <a:sym typeface="Play" panose="00000500000000000000"/>
            </a:endParaRPr>
          </a:p>
        </p:txBody>
      </p:sp>
      <p:sp>
        <p:nvSpPr>
          <p:cNvPr id="20" name="Google Shape;20;p15"/>
          <p:cNvSpPr txBox="1">
            <a:spLocks noGrp="1"/>
          </p:cNvSpPr>
          <p:nvPr>
            <p:ph type="ctrTitle"/>
          </p:nvPr>
        </p:nvSpPr>
        <p:spPr>
          <a:xfrm>
            <a:off x="1143000" y="1181098"/>
            <a:ext cx="8986500" cy="28323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lt1"/>
              </a:buClr>
              <a:buSzPts val="4800"/>
              <a:buFont typeface="Play" panose="00000500000000000000"/>
              <a:buNone/>
              <a:defRPr sz="4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 name="Google Shape;21;p15"/>
          <p:cNvSpPr txBox="1">
            <a:spLocks noGrp="1"/>
          </p:cNvSpPr>
          <p:nvPr>
            <p:ph type="subTitle" idx="1"/>
          </p:nvPr>
        </p:nvSpPr>
        <p:spPr>
          <a:xfrm>
            <a:off x="1143000" y="5463522"/>
            <a:ext cx="8986500" cy="6504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1000"/>
              </a:spcBef>
              <a:spcAft>
                <a:spcPts val="0"/>
              </a:spcAft>
              <a:buClr>
                <a:schemeClr val="lt1"/>
              </a:buClr>
              <a:buSzPts val="1800"/>
              <a:buNone/>
              <a:defRPr sz="1800"/>
            </a:lvl1pPr>
            <a:lvl2pPr lvl="1" algn="ctr" rtl="0">
              <a:lnSpc>
                <a:spcPct val="120000"/>
              </a:lnSpc>
              <a:spcBef>
                <a:spcPts val="500"/>
              </a:spcBef>
              <a:spcAft>
                <a:spcPts val="0"/>
              </a:spcAft>
              <a:buClr>
                <a:schemeClr val="lt1"/>
              </a:buClr>
              <a:buSzPts val="2000"/>
              <a:buFont typeface="Play" panose="00000500000000000000"/>
              <a:buNone/>
              <a:defRPr sz="2000"/>
            </a:lvl2pPr>
            <a:lvl3pPr lvl="2" algn="ctr" rtl="0">
              <a:lnSpc>
                <a:spcPct val="120000"/>
              </a:lnSpc>
              <a:spcBef>
                <a:spcPts val="500"/>
              </a:spcBef>
              <a:spcAft>
                <a:spcPts val="0"/>
              </a:spcAft>
              <a:buClr>
                <a:schemeClr val="lt1"/>
              </a:buClr>
              <a:buSzPts val="1800"/>
              <a:buNone/>
              <a:defRPr sz="1800"/>
            </a:lvl3pPr>
            <a:lvl4pPr lvl="3" algn="ctr" rtl="0">
              <a:lnSpc>
                <a:spcPct val="120000"/>
              </a:lnSpc>
              <a:spcBef>
                <a:spcPts val="500"/>
              </a:spcBef>
              <a:spcAft>
                <a:spcPts val="0"/>
              </a:spcAft>
              <a:buClr>
                <a:schemeClr val="lt1"/>
              </a:buClr>
              <a:buSzPts val="1600"/>
              <a:buFont typeface="Play" panose="00000500000000000000"/>
              <a:buNone/>
              <a:defRPr sz="1600"/>
            </a:lvl4pPr>
            <a:lvl5pPr lvl="4" algn="ctr" rtl="0">
              <a:lnSpc>
                <a:spcPct val="12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p:txBody>
      </p:sp>
      <p:sp>
        <p:nvSpPr>
          <p:cNvPr id="22" name="Google Shape;22;p15"/>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3" name="Google Shape;23;p15"/>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4" name="Google Shape;24;p15"/>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cxnSp>
        <p:nvCxnSpPr>
          <p:cNvPr id="25" name="Google Shape;25;p15"/>
          <p:cNvCxnSpPr/>
          <p:nvPr/>
        </p:nvCxnSpPr>
        <p:spPr>
          <a:xfrm>
            <a:off x="1188357" y="5151666"/>
            <a:ext cx="98226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7"/>
        <p:cNvGrpSpPr/>
        <p:nvPr/>
      </p:nvGrpSpPr>
      <p:grpSpPr>
        <a:xfrm>
          <a:off x="0" y="0"/>
          <a:ext cx="0" cy="0"/>
          <a:chOff x="0" y="0"/>
          <a:chExt cx="0" cy="0"/>
        </a:xfrm>
      </p:grpSpPr>
      <p:sp>
        <p:nvSpPr>
          <p:cNvPr id="78" name="Google Shape;78;p24"/>
          <p:cNvSpPr txBox="1">
            <a:spLocks noGrp="1"/>
          </p:cNvSpPr>
          <p:nvPr>
            <p:ph type="title"/>
          </p:nvPr>
        </p:nvSpPr>
        <p:spPr>
          <a:xfrm>
            <a:off x="1143000" y="872935"/>
            <a:ext cx="9906000" cy="13608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24"/>
          <p:cNvSpPr txBox="1">
            <a:spLocks noGrp="1"/>
          </p:cNvSpPr>
          <p:nvPr>
            <p:ph type="body" idx="1"/>
          </p:nvPr>
        </p:nvSpPr>
        <p:spPr>
          <a:xfrm rot="5400000">
            <a:off x="4312499" y="-837474"/>
            <a:ext cx="3567000" cy="99060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80" name="Google Shape;80;p24"/>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81" name="Google Shape;81;p24"/>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82" name="Google Shape;82;p24"/>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3"/>
        <p:cNvGrpSpPr/>
        <p:nvPr/>
      </p:nvGrpSpPr>
      <p:grpSpPr>
        <a:xfrm>
          <a:off x="0" y="0"/>
          <a:ext cx="0" cy="0"/>
          <a:chOff x="0" y="0"/>
          <a:chExt cx="0" cy="0"/>
        </a:xfrm>
      </p:grpSpPr>
      <p:sp>
        <p:nvSpPr>
          <p:cNvPr id="84" name="Google Shape;84;p25"/>
          <p:cNvSpPr txBox="1">
            <a:spLocks noGrp="1"/>
          </p:cNvSpPr>
          <p:nvPr>
            <p:ph type="title"/>
          </p:nvPr>
        </p:nvSpPr>
        <p:spPr>
          <a:xfrm rot="5400000">
            <a:off x="7296149" y="2146975"/>
            <a:ext cx="5029200" cy="24765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 name="Google Shape;85;p25"/>
          <p:cNvSpPr txBox="1">
            <a:spLocks noGrp="1"/>
          </p:cNvSpPr>
          <p:nvPr>
            <p:ph type="body" idx="1"/>
          </p:nvPr>
        </p:nvSpPr>
        <p:spPr>
          <a:xfrm rot="5400000">
            <a:off x="2290928" y="-277175"/>
            <a:ext cx="5029200" cy="73248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86" name="Google Shape;86;p25"/>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87" name="Google Shape;87;p25"/>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88" name="Google Shape;88;p25"/>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8"/>
        <p:cNvGrpSpPr/>
        <p:nvPr/>
      </p:nvGrpSpPr>
      <p:grpSpPr>
        <a:xfrm>
          <a:off x="0" y="0"/>
          <a:ext cx="0" cy="0"/>
          <a:chOff x="0" y="0"/>
          <a:chExt cx="0" cy="0"/>
        </a:xfrm>
      </p:grpSpPr>
      <p:sp>
        <p:nvSpPr>
          <p:cNvPr id="99" name="Google Shape;99;g2da9ce4df0d_1_9"/>
          <p:cNvSpPr/>
          <p:nvPr/>
        </p:nvSpPr>
        <p:spPr>
          <a:xfrm>
            <a:off x="5318308" y="0"/>
            <a:ext cx="6873692" cy="6858000"/>
          </a:xfrm>
          <a:custGeom>
            <a:avLst/>
            <a:gdLst/>
            <a:ahLst/>
            <a:cxnLst/>
            <a:rect l="l" t="t" r="r" b="b"/>
            <a:pathLst>
              <a:path w="6873692" h="6858000" extrusionOk="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 panose="00000500000000000000"/>
              <a:ea typeface="Play" panose="00000500000000000000"/>
              <a:cs typeface="Play" panose="00000500000000000000"/>
              <a:sym typeface="Play" panose="00000500000000000000"/>
            </a:endParaRPr>
          </a:p>
        </p:txBody>
      </p:sp>
      <p:sp>
        <p:nvSpPr>
          <p:cNvPr id="100" name="Google Shape;100;g2da9ce4df0d_1_9"/>
          <p:cNvSpPr txBox="1">
            <a:spLocks noGrp="1"/>
          </p:cNvSpPr>
          <p:nvPr>
            <p:ph type="ctrTitle"/>
          </p:nvPr>
        </p:nvSpPr>
        <p:spPr>
          <a:xfrm>
            <a:off x="1143000" y="1181098"/>
            <a:ext cx="8986500" cy="28323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lt1"/>
              </a:buClr>
              <a:buSzPts val="4800"/>
              <a:buFont typeface="Play" panose="00000500000000000000"/>
              <a:buNone/>
              <a:defRPr sz="4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g2da9ce4df0d_1_9"/>
          <p:cNvSpPr txBox="1">
            <a:spLocks noGrp="1"/>
          </p:cNvSpPr>
          <p:nvPr>
            <p:ph type="subTitle" idx="1"/>
          </p:nvPr>
        </p:nvSpPr>
        <p:spPr>
          <a:xfrm>
            <a:off x="1143000" y="5463522"/>
            <a:ext cx="8986500" cy="6504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1000"/>
              </a:spcBef>
              <a:spcAft>
                <a:spcPts val="0"/>
              </a:spcAft>
              <a:buClr>
                <a:schemeClr val="lt1"/>
              </a:buClr>
              <a:buSzPts val="1800"/>
              <a:buNone/>
              <a:defRPr sz="1800"/>
            </a:lvl1pPr>
            <a:lvl2pPr lvl="1" algn="ctr" rtl="0">
              <a:lnSpc>
                <a:spcPct val="120000"/>
              </a:lnSpc>
              <a:spcBef>
                <a:spcPts val="500"/>
              </a:spcBef>
              <a:spcAft>
                <a:spcPts val="0"/>
              </a:spcAft>
              <a:buClr>
                <a:schemeClr val="lt1"/>
              </a:buClr>
              <a:buSzPts val="2000"/>
              <a:buFont typeface="Play" panose="00000500000000000000"/>
              <a:buNone/>
              <a:defRPr sz="2000"/>
            </a:lvl2pPr>
            <a:lvl3pPr lvl="2" algn="ctr" rtl="0">
              <a:lnSpc>
                <a:spcPct val="120000"/>
              </a:lnSpc>
              <a:spcBef>
                <a:spcPts val="500"/>
              </a:spcBef>
              <a:spcAft>
                <a:spcPts val="0"/>
              </a:spcAft>
              <a:buClr>
                <a:schemeClr val="lt1"/>
              </a:buClr>
              <a:buSzPts val="1800"/>
              <a:buNone/>
              <a:defRPr sz="1800"/>
            </a:lvl3pPr>
            <a:lvl4pPr lvl="3" algn="ctr" rtl="0">
              <a:lnSpc>
                <a:spcPct val="120000"/>
              </a:lnSpc>
              <a:spcBef>
                <a:spcPts val="500"/>
              </a:spcBef>
              <a:spcAft>
                <a:spcPts val="0"/>
              </a:spcAft>
              <a:buClr>
                <a:schemeClr val="lt1"/>
              </a:buClr>
              <a:buSzPts val="1600"/>
              <a:buFont typeface="Play" panose="00000500000000000000"/>
              <a:buNone/>
              <a:defRPr sz="1600"/>
            </a:lvl4pPr>
            <a:lvl5pPr lvl="4" algn="ctr" rtl="0">
              <a:lnSpc>
                <a:spcPct val="12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p:txBody>
      </p:sp>
      <p:sp>
        <p:nvSpPr>
          <p:cNvPr id="102" name="Google Shape;102;g2da9ce4df0d_1_9"/>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03" name="Google Shape;103;g2da9ce4df0d_1_9"/>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04" name="Google Shape;104;g2da9ce4df0d_1_9"/>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cxnSp>
        <p:nvCxnSpPr>
          <p:cNvPr id="105" name="Google Shape;105;g2da9ce4df0d_1_9"/>
          <p:cNvCxnSpPr/>
          <p:nvPr/>
        </p:nvCxnSpPr>
        <p:spPr>
          <a:xfrm>
            <a:off x="1188357" y="5151666"/>
            <a:ext cx="98226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06"/>
        <p:cNvGrpSpPr/>
        <p:nvPr/>
      </p:nvGrpSpPr>
      <p:grpSpPr>
        <a:xfrm>
          <a:off x="0" y="0"/>
          <a:ext cx="0" cy="0"/>
          <a:chOff x="0" y="0"/>
          <a:chExt cx="0" cy="0"/>
        </a:xfrm>
      </p:grpSpPr>
      <p:sp>
        <p:nvSpPr>
          <p:cNvPr id="107" name="Google Shape;107;g2da9ce4df0d_1_17"/>
          <p:cNvSpPr txBox="1">
            <a:spLocks noGrp="1"/>
          </p:cNvSpPr>
          <p:nvPr>
            <p:ph type="title"/>
          </p:nvPr>
        </p:nvSpPr>
        <p:spPr>
          <a:xfrm>
            <a:off x="1143000" y="872935"/>
            <a:ext cx="9906000" cy="13608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g2da9ce4df0d_1_17"/>
          <p:cNvSpPr txBox="1">
            <a:spLocks noGrp="1"/>
          </p:cNvSpPr>
          <p:nvPr>
            <p:ph type="body" idx="1"/>
          </p:nvPr>
        </p:nvSpPr>
        <p:spPr>
          <a:xfrm>
            <a:off x="1143000" y="2332026"/>
            <a:ext cx="9906000" cy="35670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109" name="Google Shape;109;g2da9ce4df0d_1_17"/>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10" name="Google Shape;110;g2da9ce4df0d_1_17"/>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11" name="Google Shape;111;g2da9ce4df0d_1_17"/>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12"/>
        <p:cNvGrpSpPr/>
        <p:nvPr/>
      </p:nvGrpSpPr>
      <p:grpSpPr>
        <a:xfrm>
          <a:off x="0" y="0"/>
          <a:ext cx="0" cy="0"/>
          <a:chOff x="0" y="0"/>
          <a:chExt cx="0" cy="0"/>
        </a:xfrm>
      </p:grpSpPr>
      <p:sp>
        <p:nvSpPr>
          <p:cNvPr id="113" name="Google Shape;113;g2da9ce4df0d_1_23"/>
          <p:cNvSpPr txBox="1">
            <a:spLocks noGrp="1"/>
          </p:cNvSpPr>
          <p:nvPr>
            <p:ph type="title"/>
          </p:nvPr>
        </p:nvSpPr>
        <p:spPr>
          <a:xfrm>
            <a:off x="1143000" y="1709738"/>
            <a:ext cx="8520900" cy="28527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lt1"/>
              </a:buClr>
              <a:buSzPts val="4800"/>
              <a:buFont typeface="Play" panose="00000500000000000000"/>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g2da9ce4df0d_1_23"/>
          <p:cNvSpPr txBox="1">
            <a:spLocks noGrp="1"/>
          </p:cNvSpPr>
          <p:nvPr>
            <p:ph type="body" idx="1"/>
          </p:nvPr>
        </p:nvSpPr>
        <p:spPr>
          <a:xfrm>
            <a:off x="1143000" y="4589466"/>
            <a:ext cx="8520900" cy="8133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800"/>
              <a:buNone/>
              <a:defRPr sz="1800">
                <a:solidFill>
                  <a:schemeClr val="lt1"/>
                </a:solidFill>
              </a:defRPr>
            </a:lvl1pPr>
            <a:lvl2pPr marL="914400" lvl="1" indent="-228600" algn="l" rtl="0">
              <a:lnSpc>
                <a:spcPct val="120000"/>
              </a:lnSpc>
              <a:spcBef>
                <a:spcPts val="500"/>
              </a:spcBef>
              <a:spcAft>
                <a:spcPts val="0"/>
              </a:spcAft>
              <a:buClr>
                <a:schemeClr val="lt1"/>
              </a:buClr>
              <a:buSzPts val="2000"/>
              <a:buFont typeface="Play" panose="00000500000000000000"/>
              <a:buNone/>
              <a:defRPr sz="2000">
                <a:solidFill>
                  <a:schemeClr val="lt1"/>
                </a:solidFill>
              </a:defRPr>
            </a:lvl2pPr>
            <a:lvl3pPr marL="1371600" lvl="2" indent="-228600" algn="l" rtl="0">
              <a:lnSpc>
                <a:spcPct val="120000"/>
              </a:lnSpc>
              <a:spcBef>
                <a:spcPts val="500"/>
              </a:spcBef>
              <a:spcAft>
                <a:spcPts val="0"/>
              </a:spcAft>
              <a:buClr>
                <a:schemeClr val="lt1"/>
              </a:buClr>
              <a:buSzPts val="1800"/>
              <a:buNone/>
              <a:defRPr sz="1800">
                <a:solidFill>
                  <a:schemeClr val="lt1"/>
                </a:solidFill>
              </a:defRPr>
            </a:lvl3pPr>
            <a:lvl4pPr marL="1828800" lvl="3" indent="-228600" algn="l" rtl="0">
              <a:lnSpc>
                <a:spcPct val="120000"/>
              </a:lnSpc>
              <a:spcBef>
                <a:spcPts val="500"/>
              </a:spcBef>
              <a:spcAft>
                <a:spcPts val="0"/>
              </a:spcAft>
              <a:buClr>
                <a:schemeClr val="lt1"/>
              </a:buClr>
              <a:buSzPts val="1600"/>
              <a:buFont typeface="Play" panose="00000500000000000000"/>
              <a:buNone/>
              <a:defRPr sz="1600">
                <a:solidFill>
                  <a:schemeClr val="lt1"/>
                </a:solidFill>
              </a:defRPr>
            </a:lvl4pPr>
            <a:lvl5pPr marL="2286000" lvl="4" indent="-228600" algn="l" rtl="0">
              <a:lnSpc>
                <a:spcPct val="120000"/>
              </a:lnSpc>
              <a:spcBef>
                <a:spcPts val="500"/>
              </a:spcBef>
              <a:spcAft>
                <a:spcPts val="0"/>
              </a:spcAft>
              <a:buClr>
                <a:schemeClr val="lt1"/>
              </a:buClr>
              <a:buSzPts val="1600"/>
              <a:buNone/>
              <a:defRPr sz="1600">
                <a:solidFill>
                  <a:schemeClr val="lt1"/>
                </a:solidFill>
              </a:defRPr>
            </a:lvl5pPr>
            <a:lvl6pPr marL="2743200" lvl="5" indent="-228600" algn="l" rtl="0">
              <a:lnSpc>
                <a:spcPct val="90000"/>
              </a:lnSpc>
              <a:spcBef>
                <a:spcPts val="500"/>
              </a:spcBef>
              <a:spcAft>
                <a:spcPts val="0"/>
              </a:spcAft>
              <a:buClr>
                <a:schemeClr val="lt1"/>
              </a:buClr>
              <a:buSzPts val="1600"/>
              <a:buNone/>
              <a:defRPr sz="1600">
                <a:solidFill>
                  <a:schemeClr val="lt1"/>
                </a:solidFill>
              </a:defRPr>
            </a:lvl6pPr>
            <a:lvl7pPr marL="3200400" lvl="6" indent="-228600" algn="l" rtl="0">
              <a:lnSpc>
                <a:spcPct val="90000"/>
              </a:lnSpc>
              <a:spcBef>
                <a:spcPts val="500"/>
              </a:spcBef>
              <a:spcAft>
                <a:spcPts val="0"/>
              </a:spcAft>
              <a:buClr>
                <a:schemeClr val="lt1"/>
              </a:buClr>
              <a:buSzPts val="1600"/>
              <a:buNone/>
              <a:defRPr sz="1600">
                <a:solidFill>
                  <a:schemeClr val="lt1"/>
                </a:solidFill>
              </a:defRPr>
            </a:lvl7pPr>
            <a:lvl8pPr marL="3657600" lvl="7" indent="-228600" algn="l" rtl="0">
              <a:lnSpc>
                <a:spcPct val="90000"/>
              </a:lnSpc>
              <a:spcBef>
                <a:spcPts val="500"/>
              </a:spcBef>
              <a:spcAft>
                <a:spcPts val="0"/>
              </a:spcAft>
              <a:buClr>
                <a:schemeClr val="lt1"/>
              </a:buClr>
              <a:buSzPts val="1600"/>
              <a:buNone/>
              <a:defRPr sz="1600">
                <a:solidFill>
                  <a:schemeClr val="lt1"/>
                </a:solidFill>
              </a:defRPr>
            </a:lvl8pPr>
            <a:lvl9pPr marL="4114800" lvl="8" indent="-228600" algn="l" rtl="0">
              <a:lnSpc>
                <a:spcPct val="90000"/>
              </a:lnSpc>
              <a:spcBef>
                <a:spcPts val="500"/>
              </a:spcBef>
              <a:spcAft>
                <a:spcPts val="0"/>
              </a:spcAft>
              <a:buClr>
                <a:schemeClr val="lt1"/>
              </a:buClr>
              <a:buSzPts val="1600"/>
              <a:buNone/>
              <a:defRPr sz="1600">
                <a:solidFill>
                  <a:schemeClr val="lt1"/>
                </a:solidFill>
              </a:defRPr>
            </a:lvl9pPr>
          </a:lstStyle>
          <a:p/>
        </p:txBody>
      </p:sp>
      <p:sp>
        <p:nvSpPr>
          <p:cNvPr id="115" name="Google Shape;115;g2da9ce4df0d_1_23"/>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16" name="Google Shape;116;g2da9ce4df0d_1_23"/>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17" name="Google Shape;117;g2da9ce4df0d_1_23"/>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118"/>
        <p:cNvGrpSpPr/>
        <p:nvPr/>
      </p:nvGrpSpPr>
      <p:grpSpPr>
        <a:xfrm>
          <a:off x="0" y="0"/>
          <a:ext cx="0" cy="0"/>
          <a:chOff x="0" y="0"/>
          <a:chExt cx="0" cy="0"/>
        </a:xfrm>
      </p:grpSpPr>
      <p:sp>
        <p:nvSpPr>
          <p:cNvPr id="119" name="Google Shape;119;g2da9ce4df0d_1_29"/>
          <p:cNvSpPr txBox="1">
            <a:spLocks noGrp="1"/>
          </p:cNvSpPr>
          <p:nvPr>
            <p:ph type="title"/>
          </p:nvPr>
        </p:nvSpPr>
        <p:spPr>
          <a:xfrm>
            <a:off x="1143000" y="872935"/>
            <a:ext cx="9906000" cy="13608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g2da9ce4df0d_1_29"/>
          <p:cNvSpPr txBox="1">
            <a:spLocks noGrp="1"/>
          </p:cNvSpPr>
          <p:nvPr>
            <p:ph type="body" idx="1"/>
          </p:nvPr>
        </p:nvSpPr>
        <p:spPr>
          <a:xfrm>
            <a:off x="1143000" y="2339501"/>
            <a:ext cx="4799100" cy="35505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121" name="Google Shape;121;g2da9ce4df0d_1_29"/>
          <p:cNvSpPr txBox="1">
            <a:spLocks noGrp="1"/>
          </p:cNvSpPr>
          <p:nvPr>
            <p:ph type="body" idx="2"/>
          </p:nvPr>
        </p:nvSpPr>
        <p:spPr>
          <a:xfrm>
            <a:off x="6250020" y="2339501"/>
            <a:ext cx="4799100" cy="35505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122" name="Google Shape;122;g2da9ce4df0d_1_29"/>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23" name="Google Shape;123;g2da9ce4df0d_1_29"/>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24" name="Google Shape;124;g2da9ce4df0d_1_29"/>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125"/>
        <p:cNvGrpSpPr/>
        <p:nvPr/>
      </p:nvGrpSpPr>
      <p:grpSpPr>
        <a:xfrm>
          <a:off x="0" y="0"/>
          <a:ext cx="0" cy="0"/>
          <a:chOff x="0" y="0"/>
          <a:chExt cx="0" cy="0"/>
        </a:xfrm>
      </p:grpSpPr>
      <p:sp>
        <p:nvSpPr>
          <p:cNvPr id="126" name="Google Shape;126;g2da9ce4df0d_1_36"/>
          <p:cNvSpPr txBox="1">
            <a:spLocks noGrp="1"/>
          </p:cNvSpPr>
          <p:nvPr>
            <p:ph type="title"/>
          </p:nvPr>
        </p:nvSpPr>
        <p:spPr>
          <a:xfrm>
            <a:off x="1143000" y="1133272"/>
            <a:ext cx="9906000" cy="8463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 name="Google Shape;127;g2da9ce4df0d_1_36"/>
          <p:cNvSpPr txBox="1">
            <a:spLocks noGrp="1"/>
          </p:cNvSpPr>
          <p:nvPr>
            <p:ph type="body" idx="1"/>
          </p:nvPr>
        </p:nvSpPr>
        <p:spPr>
          <a:xfrm>
            <a:off x="1142999" y="2067127"/>
            <a:ext cx="4799100" cy="710100"/>
          </a:xfrm>
          <a:prstGeom prst="rect">
            <a:avLst/>
          </a:prstGeom>
          <a:noFill/>
          <a:ln>
            <a:noFill/>
          </a:ln>
        </p:spPr>
        <p:txBody>
          <a:bodyPr spcFirstLastPara="1" wrap="square" lIns="91425" tIns="45700" rIns="91425" bIns="45700" anchor="b" anchorCtr="0">
            <a:normAutofit/>
          </a:bodyPr>
          <a:lstStyle>
            <a:lvl1pPr marL="457200" lvl="0" indent="-228600" algn="l" rtl="0">
              <a:lnSpc>
                <a:spcPct val="120000"/>
              </a:lnSpc>
              <a:spcBef>
                <a:spcPts val="1000"/>
              </a:spcBef>
              <a:spcAft>
                <a:spcPts val="0"/>
              </a:spcAft>
              <a:buClr>
                <a:schemeClr val="lt1"/>
              </a:buClr>
              <a:buSzPts val="2000"/>
              <a:buNone/>
              <a:defRPr sz="2000" b="0" cap="none"/>
            </a:lvl1pPr>
            <a:lvl2pPr marL="914400" lvl="1" indent="-228600" algn="l" rtl="0">
              <a:lnSpc>
                <a:spcPct val="120000"/>
              </a:lnSpc>
              <a:spcBef>
                <a:spcPts val="500"/>
              </a:spcBef>
              <a:spcAft>
                <a:spcPts val="0"/>
              </a:spcAft>
              <a:buClr>
                <a:schemeClr val="lt1"/>
              </a:buClr>
              <a:buSzPts val="2000"/>
              <a:buFont typeface="Play" panose="00000500000000000000"/>
              <a:buNone/>
              <a:defRPr sz="2000" b="1"/>
            </a:lvl2pPr>
            <a:lvl3pPr marL="1371600" lvl="2" indent="-228600" algn="l" rtl="0">
              <a:lnSpc>
                <a:spcPct val="120000"/>
              </a:lnSpc>
              <a:spcBef>
                <a:spcPts val="500"/>
              </a:spcBef>
              <a:spcAft>
                <a:spcPts val="0"/>
              </a:spcAft>
              <a:buClr>
                <a:schemeClr val="lt1"/>
              </a:buClr>
              <a:buSzPts val="1800"/>
              <a:buNone/>
              <a:defRPr sz="1800" b="1"/>
            </a:lvl3pPr>
            <a:lvl4pPr marL="1828800" lvl="3" indent="-228600" algn="l" rtl="0">
              <a:lnSpc>
                <a:spcPct val="120000"/>
              </a:lnSpc>
              <a:spcBef>
                <a:spcPts val="500"/>
              </a:spcBef>
              <a:spcAft>
                <a:spcPts val="0"/>
              </a:spcAft>
              <a:buClr>
                <a:schemeClr val="lt1"/>
              </a:buClr>
              <a:buSzPts val="1600"/>
              <a:buFont typeface="Play" panose="00000500000000000000"/>
              <a:buNone/>
              <a:defRPr sz="1600" b="1"/>
            </a:lvl4pPr>
            <a:lvl5pPr marL="2286000" lvl="4" indent="-228600" algn="l" rtl="0">
              <a:lnSpc>
                <a:spcPct val="12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p:txBody>
      </p:sp>
      <p:sp>
        <p:nvSpPr>
          <p:cNvPr id="128" name="Google Shape;128;g2da9ce4df0d_1_36"/>
          <p:cNvSpPr txBox="1">
            <a:spLocks noGrp="1"/>
          </p:cNvSpPr>
          <p:nvPr>
            <p:ph type="body" idx="2"/>
          </p:nvPr>
        </p:nvSpPr>
        <p:spPr>
          <a:xfrm>
            <a:off x="1143001" y="2864795"/>
            <a:ext cx="4799100" cy="30252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129" name="Google Shape;129;g2da9ce4df0d_1_36"/>
          <p:cNvSpPr txBox="1">
            <a:spLocks noGrp="1"/>
          </p:cNvSpPr>
          <p:nvPr>
            <p:ph type="body" idx="3"/>
          </p:nvPr>
        </p:nvSpPr>
        <p:spPr>
          <a:xfrm>
            <a:off x="6250018" y="2067127"/>
            <a:ext cx="4799100" cy="710100"/>
          </a:xfrm>
          <a:prstGeom prst="rect">
            <a:avLst/>
          </a:prstGeom>
          <a:noFill/>
          <a:ln>
            <a:noFill/>
          </a:ln>
        </p:spPr>
        <p:txBody>
          <a:bodyPr spcFirstLastPara="1" wrap="square" lIns="91425" tIns="45700" rIns="91425" bIns="45700" anchor="b" anchorCtr="0">
            <a:normAutofit/>
          </a:bodyPr>
          <a:lstStyle>
            <a:lvl1pPr marL="457200" lvl="0" indent="-228600" algn="l" rtl="0">
              <a:lnSpc>
                <a:spcPct val="120000"/>
              </a:lnSpc>
              <a:spcBef>
                <a:spcPts val="1000"/>
              </a:spcBef>
              <a:spcAft>
                <a:spcPts val="0"/>
              </a:spcAft>
              <a:buClr>
                <a:schemeClr val="lt1"/>
              </a:buClr>
              <a:buSzPts val="2000"/>
              <a:buNone/>
              <a:defRPr sz="2000" b="0" cap="none"/>
            </a:lvl1pPr>
            <a:lvl2pPr marL="914400" lvl="1" indent="-228600" algn="l" rtl="0">
              <a:lnSpc>
                <a:spcPct val="120000"/>
              </a:lnSpc>
              <a:spcBef>
                <a:spcPts val="500"/>
              </a:spcBef>
              <a:spcAft>
                <a:spcPts val="0"/>
              </a:spcAft>
              <a:buClr>
                <a:schemeClr val="lt1"/>
              </a:buClr>
              <a:buSzPts val="2000"/>
              <a:buFont typeface="Play" panose="00000500000000000000"/>
              <a:buNone/>
              <a:defRPr sz="2000" b="1"/>
            </a:lvl2pPr>
            <a:lvl3pPr marL="1371600" lvl="2" indent="-228600" algn="l" rtl="0">
              <a:lnSpc>
                <a:spcPct val="120000"/>
              </a:lnSpc>
              <a:spcBef>
                <a:spcPts val="500"/>
              </a:spcBef>
              <a:spcAft>
                <a:spcPts val="0"/>
              </a:spcAft>
              <a:buClr>
                <a:schemeClr val="lt1"/>
              </a:buClr>
              <a:buSzPts val="1800"/>
              <a:buNone/>
              <a:defRPr sz="1800" b="1"/>
            </a:lvl3pPr>
            <a:lvl4pPr marL="1828800" lvl="3" indent="-228600" algn="l" rtl="0">
              <a:lnSpc>
                <a:spcPct val="120000"/>
              </a:lnSpc>
              <a:spcBef>
                <a:spcPts val="500"/>
              </a:spcBef>
              <a:spcAft>
                <a:spcPts val="0"/>
              </a:spcAft>
              <a:buClr>
                <a:schemeClr val="lt1"/>
              </a:buClr>
              <a:buSzPts val="1600"/>
              <a:buFont typeface="Play" panose="00000500000000000000"/>
              <a:buNone/>
              <a:defRPr sz="1600" b="1"/>
            </a:lvl4pPr>
            <a:lvl5pPr marL="2286000" lvl="4" indent="-228600" algn="l" rtl="0">
              <a:lnSpc>
                <a:spcPct val="12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p:txBody>
      </p:sp>
      <p:sp>
        <p:nvSpPr>
          <p:cNvPr id="130" name="Google Shape;130;g2da9ce4df0d_1_36"/>
          <p:cNvSpPr txBox="1">
            <a:spLocks noGrp="1"/>
          </p:cNvSpPr>
          <p:nvPr>
            <p:ph type="body" idx="4"/>
          </p:nvPr>
        </p:nvSpPr>
        <p:spPr>
          <a:xfrm>
            <a:off x="6250019" y="2864795"/>
            <a:ext cx="4799100" cy="30252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131" name="Google Shape;131;g2da9ce4df0d_1_36"/>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2" name="Google Shape;132;g2da9ce4df0d_1_36"/>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3" name="Google Shape;133;g2da9ce4df0d_1_36"/>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34"/>
        <p:cNvGrpSpPr/>
        <p:nvPr/>
      </p:nvGrpSpPr>
      <p:grpSpPr>
        <a:xfrm>
          <a:off x="0" y="0"/>
          <a:ext cx="0" cy="0"/>
          <a:chOff x="0" y="0"/>
          <a:chExt cx="0" cy="0"/>
        </a:xfrm>
      </p:grpSpPr>
      <p:sp>
        <p:nvSpPr>
          <p:cNvPr id="135" name="Google Shape;135;g2da9ce4df0d_1_45"/>
          <p:cNvSpPr txBox="1">
            <a:spLocks noGrp="1"/>
          </p:cNvSpPr>
          <p:nvPr>
            <p:ph type="title"/>
          </p:nvPr>
        </p:nvSpPr>
        <p:spPr>
          <a:xfrm>
            <a:off x="2019300" y="1322615"/>
            <a:ext cx="8175300" cy="42129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lt1"/>
              </a:buClr>
              <a:buSzPts val="4000"/>
              <a:buFont typeface="Play" panose="00000500000000000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 name="Google Shape;136;g2da9ce4df0d_1_45"/>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7" name="Google Shape;137;g2da9ce4df0d_1_45"/>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8" name="Google Shape;138;g2da9ce4df0d_1_45"/>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39"/>
        <p:cNvGrpSpPr/>
        <p:nvPr/>
      </p:nvGrpSpPr>
      <p:grpSpPr>
        <a:xfrm>
          <a:off x="0" y="0"/>
          <a:ext cx="0" cy="0"/>
          <a:chOff x="0" y="0"/>
          <a:chExt cx="0" cy="0"/>
        </a:xfrm>
      </p:grpSpPr>
      <p:sp>
        <p:nvSpPr>
          <p:cNvPr id="140" name="Google Shape;140;g2da9ce4df0d_1_50"/>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1" name="Google Shape;141;g2da9ce4df0d_1_50"/>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2" name="Google Shape;142;g2da9ce4df0d_1_50"/>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143"/>
        <p:cNvGrpSpPr/>
        <p:nvPr/>
      </p:nvGrpSpPr>
      <p:grpSpPr>
        <a:xfrm>
          <a:off x="0" y="0"/>
          <a:ext cx="0" cy="0"/>
          <a:chOff x="0" y="0"/>
          <a:chExt cx="0" cy="0"/>
        </a:xfrm>
      </p:grpSpPr>
      <p:sp>
        <p:nvSpPr>
          <p:cNvPr id="144" name="Google Shape;144;g2da9ce4df0d_1_54"/>
          <p:cNvSpPr txBox="1">
            <a:spLocks noGrp="1"/>
          </p:cNvSpPr>
          <p:nvPr>
            <p:ph type="title"/>
          </p:nvPr>
        </p:nvSpPr>
        <p:spPr>
          <a:xfrm>
            <a:off x="1143000" y="1600200"/>
            <a:ext cx="3932100" cy="1965000"/>
          </a:xfrm>
          <a:prstGeom prst="rect">
            <a:avLst/>
          </a:prstGeom>
          <a:noFill/>
          <a:ln>
            <a:noFill/>
          </a:ln>
        </p:spPr>
        <p:txBody>
          <a:bodyPr spcFirstLastPara="1" wrap="square" lIns="91425" tIns="45700" rIns="91425" bIns="45700" anchor="b" anchorCtr="0">
            <a:normAutofit/>
          </a:bodyPr>
          <a:lstStyle>
            <a:lvl1pPr lvl="0" algn="l" rtl="0">
              <a:lnSpc>
                <a:spcPct val="110000"/>
              </a:lnSpc>
              <a:spcBef>
                <a:spcPts val="0"/>
              </a:spcBef>
              <a:spcAft>
                <a:spcPts val="0"/>
              </a:spcAft>
              <a:buClr>
                <a:schemeClr val="lt1"/>
              </a:buClr>
              <a:buSzPts val="2400"/>
              <a:buFont typeface="Play" panose="00000500000000000000"/>
              <a:buNone/>
              <a:defRPr sz="24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g2da9ce4df0d_1_54"/>
          <p:cNvSpPr txBox="1">
            <a:spLocks noGrp="1"/>
          </p:cNvSpPr>
          <p:nvPr>
            <p:ph type="body" idx="1"/>
          </p:nvPr>
        </p:nvSpPr>
        <p:spPr>
          <a:xfrm>
            <a:off x="5627451" y="987425"/>
            <a:ext cx="54216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120000"/>
              </a:lnSpc>
              <a:spcBef>
                <a:spcPts val="1000"/>
              </a:spcBef>
              <a:spcAft>
                <a:spcPts val="0"/>
              </a:spcAft>
              <a:buClr>
                <a:schemeClr val="lt1"/>
              </a:buClr>
              <a:buSzPts val="3200"/>
              <a:buChar char="•"/>
              <a:defRPr sz="3200"/>
            </a:lvl1pPr>
            <a:lvl2pPr marL="914400" lvl="1" indent="-228600" algn="l" rtl="0">
              <a:lnSpc>
                <a:spcPct val="120000"/>
              </a:lnSpc>
              <a:spcBef>
                <a:spcPts val="500"/>
              </a:spcBef>
              <a:spcAft>
                <a:spcPts val="0"/>
              </a:spcAft>
              <a:buClr>
                <a:schemeClr val="lt1"/>
              </a:buClr>
              <a:buSzPts val="2800"/>
              <a:buFont typeface="Play" panose="00000500000000000000"/>
              <a:buNone/>
              <a:defRPr sz="2800"/>
            </a:lvl2pPr>
            <a:lvl3pPr marL="1371600" lvl="2" indent="-381000" algn="l" rtl="0">
              <a:lnSpc>
                <a:spcPct val="120000"/>
              </a:lnSpc>
              <a:spcBef>
                <a:spcPts val="500"/>
              </a:spcBef>
              <a:spcAft>
                <a:spcPts val="0"/>
              </a:spcAft>
              <a:buClr>
                <a:schemeClr val="lt1"/>
              </a:buClr>
              <a:buSzPts val="2400"/>
              <a:buChar char="•"/>
              <a:defRPr sz="2400"/>
            </a:lvl3pPr>
            <a:lvl4pPr marL="1828800" lvl="3" indent="-228600" algn="l" rtl="0">
              <a:lnSpc>
                <a:spcPct val="120000"/>
              </a:lnSpc>
              <a:spcBef>
                <a:spcPts val="500"/>
              </a:spcBef>
              <a:spcAft>
                <a:spcPts val="0"/>
              </a:spcAft>
              <a:buClr>
                <a:schemeClr val="lt1"/>
              </a:buClr>
              <a:buSzPts val="2000"/>
              <a:buFont typeface="Play" panose="00000500000000000000"/>
              <a:buNone/>
              <a:defRPr sz="2000"/>
            </a:lvl4pPr>
            <a:lvl5pPr marL="2286000" lvl="4" indent="-355600" algn="l" rtl="0">
              <a:lnSpc>
                <a:spcPct val="120000"/>
              </a:lnSpc>
              <a:spcBef>
                <a:spcPts val="500"/>
              </a:spcBef>
              <a:spcAft>
                <a:spcPts val="0"/>
              </a:spcAft>
              <a:buClr>
                <a:schemeClr val="lt1"/>
              </a:buClr>
              <a:buSzPts val="2000"/>
              <a:buChar char="•"/>
              <a:defRPr sz="2000"/>
            </a:lvl5pPr>
            <a:lvl6pPr marL="2743200" lvl="5" indent="-355600" algn="l" rtl="0">
              <a:lnSpc>
                <a:spcPct val="90000"/>
              </a:lnSpc>
              <a:spcBef>
                <a:spcPts val="500"/>
              </a:spcBef>
              <a:spcAft>
                <a:spcPts val="0"/>
              </a:spcAft>
              <a:buClr>
                <a:schemeClr val="lt1"/>
              </a:buClr>
              <a:buSzPts val="2000"/>
              <a:buChar char="•"/>
              <a:defRPr sz="2000"/>
            </a:lvl6pPr>
            <a:lvl7pPr marL="3200400" lvl="6" indent="-355600" algn="l" rtl="0">
              <a:lnSpc>
                <a:spcPct val="90000"/>
              </a:lnSpc>
              <a:spcBef>
                <a:spcPts val="500"/>
              </a:spcBef>
              <a:spcAft>
                <a:spcPts val="0"/>
              </a:spcAft>
              <a:buClr>
                <a:schemeClr val="lt1"/>
              </a:buClr>
              <a:buSzPts val="2000"/>
              <a:buChar char="•"/>
              <a:defRPr sz="2000"/>
            </a:lvl7pPr>
            <a:lvl8pPr marL="3657600" lvl="7" indent="-355600" algn="l" rtl="0">
              <a:lnSpc>
                <a:spcPct val="90000"/>
              </a:lnSpc>
              <a:spcBef>
                <a:spcPts val="500"/>
              </a:spcBef>
              <a:spcAft>
                <a:spcPts val="0"/>
              </a:spcAft>
              <a:buClr>
                <a:schemeClr val="lt1"/>
              </a:buClr>
              <a:buSzPts val="2000"/>
              <a:buChar char="•"/>
              <a:defRPr sz="2000"/>
            </a:lvl8pPr>
            <a:lvl9pPr marL="4114800" lvl="8" indent="-355600" algn="l" rtl="0">
              <a:lnSpc>
                <a:spcPct val="90000"/>
              </a:lnSpc>
              <a:spcBef>
                <a:spcPts val="500"/>
              </a:spcBef>
              <a:spcAft>
                <a:spcPts val="0"/>
              </a:spcAft>
              <a:buClr>
                <a:schemeClr val="lt1"/>
              </a:buClr>
              <a:buSzPts val="2000"/>
              <a:buChar char="•"/>
              <a:defRPr sz="2000"/>
            </a:lvl9pPr>
          </a:lstStyle>
          <a:p/>
        </p:txBody>
      </p:sp>
      <p:sp>
        <p:nvSpPr>
          <p:cNvPr id="146" name="Google Shape;146;g2da9ce4df0d_1_54"/>
          <p:cNvSpPr txBox="1">
            <a:spLocks noGrp="1"/>
          </p:cNvSpPr>
          <p:nvPr>
            <p:ph type="body" idx="2"/>
          </p:nvPr>
        </p:nvSpPr>
        <p:spPr>
          <a:xfrm>
            <a:off x="1143000" y="3662464"/>
            <a:ext cx="3932100" cy="22065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600"/>
              <a:buNone/>
              <a:defRPr sz="1600" i="1"/>
            </a:lvl1pPr>
            <a:lvl2pPr marL="914400" lvl="1" indent="-228600" algn="l" rtl="0">
              <a:lnSpc>
                <a:spcPct val="120000"/>
              </a:lnSpc>
              <a:spcBef>
                <a:spcPts val="500"/>
              </a:spcBef>
              <a:spcAft>
                <a:spcPts val="0"/>
              </a:spcAft>
              <a:buClr>
                <a:schemeClr val="lt1"/>
              </a:buClr>
              <a:buSzPts val="1400"/>
              <a:buFont typeface="Play" panose="00000500000000000000"/>
              <a:buNone/>
              <a:defRPr sz="1400"/>
            </a:lvl2pPr>
            <a:lvl3pPr marL="1371600" lvl="2" indent="-228600" algn="l" rtl="0">
              <a:lnSpc>
                <a:spcPct val="120000"/>
              </a:lnSpc>
              <a:spcBef>
                <a:spcPts val="500"/>
              </a:spcBef>
              <a:spcAft>
                <a:spcPts val="0"/>
              </a:spcAft>
              <a:buClr>
                <a:schemeClr val="lt1"/>
              </a:buClr>
              <a:buSzPts val="1200"/>
              <a:buNone/>
              <a:defRPr sz="1200"/>
            </a:lvl3pPr>
            <a:lvl4pPr marL="1828800" lvl="3" indent="-228600" algn="l" rtl="0">
              <a:lnSpc>
                <a:spcPct val="120000"/>
              </a:lnSpc>
              <a:spcBef>
                <a:spcPts val="500"/>
              </a:spcBef>
              <a:spcAft>
                <a:spcPts val="0"/>
              </a:spcAft>
              <a:buClr>
                <a:schemeClr val="lt1"/>
              </a:buClr>
              <a:buSzPts val="1000"/>
              <a:buFont typeface="Play" panose="00000500000000000000"/>
              <a:buNone/>
              <a:defRPr sz="1000"/>
            </a:lvl4pPr>
            <a:lvl5pPr marL="2286000" lvl="4" indent="-228600" algn="l" rtl="0">
              <a:lnSpc>
                <a:spcPct val="12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p:txBody>
      </p:sp>
      <p:sp>
        <p:nvSpPr>
          <p:cNvPr id="147" name="Google Shape;147;g2da9ce4df0d_1_54"/>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8" name="Google Shape;148;g2da9ce4df0d_1_54"/>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9" name="Google Shape;149;g2da9ce4df0d_1_54"/>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6"/>
        <p:cNvGrpSpPr/>
        <p:nvPr/>
      </p:nvGrpSpPr>
      <p:grpSpPr>
        <a:xfrm>
          <a:off x="0" y="0"/>
          <a:ext cx="0" cy="0"/>
          <a:chOff x="0" y="0"/>
          <a:chExt cx="0" cy="0"/>
        </a:xfrm>
      </p:grpSpPr>
      <p:sp>
        <p:nvSpPr>
          <p:cNvPr id="27" name="Google Shape;27;p16"/>
          <p:cNvSpPr txBox="1">
            <a:spLocks noGrp="1"/>
          </p:cNvSpPr>
          <p:nvPr>
            <p:ph type="title"/>
          </p:nvPr>
        </p:nvSpPr>
        <p:spPr>
          <a:xfrm>
            <a:off x="1143000" y="872935"/>
            <a:ext cx="9906000" cy="13608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 name="Google Shape;28;p16"/>
          <p:cNvSpPr txBox="1">
            <a:spLocks noGrp="1"/>
          </p:cNvSpPr>
          <p:nvPr>
            <p:ph type="body" idx="1"/>
          </p:nvPr>
        </p:nvSpPr>
        <p:spPr>
          <a:xfrm>
            <a:off x="1143000" y="2332026"/>
            <a:ext cx="9906000" cy="35670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29" name="Google Shape;29;p16"/>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0" name="Google Shape;30;p16"/>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1" name="Google Shape;31;p16"/>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150"/>
        <p:cNvGrpSpPr/>
        <p:nvPr/>
      </p:nvGrpSpPr>
      <p:grpSpPr>
        <a:xfrm>
          <a:off x="0" y="0"/>
          <a:ext cx="0" cy="0"/>
          <a:chOff x="0" y="0"/>
          <a:chExt cx="0" cy="0"/>
        </a:xfrm>
      </p:grpSpPr>
      <p:sp>
        <p:nvSpPr>
          <p:cNvPr id="151" name="Google Shape;151;g2da9ce4df0d_1_61"/>
          <p:cNvSpPr>
            <a:spLocks noGrp="1"/>
          </p:cNvSpPr>
          <p:nvPr>
            <p:ph type="pic" idx="2"/>
          </p:nvPr>
        </p:nvSpPr>
        <p:spPr>
          <a:xfrm>
            <a:off x="5513614" y="987425"/>
            <a:ext cx="5535300" cy="4873500"/>
          </a:xfrm>
          <a:prstGeom prst="rect">
            <a:avLst/>
          </a:prstGeom>
          <a:noFill/>
          <a:ln>
            <a:noFill/>
          </a:ln>
        </p:spPr>
      </p:sp>
      <p:sp>
        <p:nvSpPr>
          <p:cNvPr id="152" name="Google Shape;152;g2da9ce4df0d_1_61"/>
          <p:cNvSpPr txBox="1">
            <a:spLocks noGrp="1"/>
          </p:cNvSpPr>
          <p:nvPr>
            <p:ph type="body" idx="1"/>
          </p:nvPr>
        </p:nvSpPr>
        <p:spPr>
          <a:xfrm>
            <a:off x="1143000" y="3657601"/>
            <a:ext cx="3932100" cy="22113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600"/>
              <a:buNone/>
              <a:defRPr sz="1600" i="1"/>
            </a:lvl1pPr>
            <a:lvl2pPr marL="914400" lvl="1" indent="-228600" algn="l" rtl="0">
              <a:lnSpc>
                <a:spcPct val="120000"/>
              </a:lnSpc>
              <a:spcBef>
                <a:spcPts val="500"/>
              </a:spcBef>
              <a:spcAft>
                <a:spcPts val="0"/>
              </a:spcAft>
              <a:buClr>
                <a:schemeClr val="lt1"/>
              </a:buClr>
              <a:buSzPts val="1400"/>
              <a:buFont typeface="Play" panose="00000500000000000000"/>
              <a:buNone/>
              <a:defRPr sz="1400"/>
            </a:lvl2pPr>
            <a:lvl3pPr marL="1371600" lvl="2" indent="-228600" algn="l" rtl="0">
              <a:lnSpc>
                <a:spcPct val="120000"/>
              </a:lnSpc>
              <a:spcBef>
                <a:spcPts val="500"/>
              </a:spcBef>
              <a:spcAft>
                <a:spcPts val="0"/>
              </a:spcAft>
              <a:buClr>
                <a:schemeClr val="lt1"/>
              </a:buClr>
              <a:buSzPts val="1200"/>
              <a:buNone/>
              <a:defRPr sz="1200"/>
            </a:lvl3pPr>
            <a:lvl4pPr marL="1828800" lvl="3" indent="-228600" algn="l" rtl="0">
              <a:lnSpc>
                <a:spcPct val="120000"/>
              </a:lnSpc>
              <a:spcBef>
                <a:spcPts val="500"/>
              </a:spcBef>
              <a:spcAft>
                <a:spcPts val="0"/>
              </a:spcAft>
              <a:buClr>
                <a:schemeClr val="lt1"/>
              </a:buClr>
              <a:buSzPts val="1000"/>
              <a:buFont typeface="Play" panose="00000500000000000000"/>
              <a:buNone/>
              <a:defRPr sz="1000"/>
            </a:lvl4pPr>
            <a:lvl5pPr marL="2286000" lvl="4" indent="-228600" algn="l" rtl="0">
              <a:lnSpc>
                <a:spcPct val="12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p:txBody>
      </p:sp>
      <p:sp>
        <p:nvSpPr>
          <p:cNvPr id="153" name="Google Shape;153;g2da9ce4df0d_1_61"/>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54" name="Google Shape;154;g2da9ce4df0d_1_61"/>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55" name="Google Shape;155;g2da9ce4df0d_1_61"/>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56" name="Google Shape;156;g2da9ce4df0d_1_61"/>
          <p:cNvSpPr txBox="1">
            <a:spLocks noGrp="1"/>
          </p:cNvSpPr>
          <p:nvPr>
            <p:ph type="title"/>
          </p:nvPr>
        </p:nvSpPr>
        <p:spPr>
          <a:xfrm>
            <a:off x="1143000" y="1600201"/>
            <a:ext cx="3932100" cy="1959300"/>
          </a:xfrm>
          <a:prstGeom prst="rect">
            <a:avLst/>
          </a:prstGeom>
          <a:noFill/>
          <a:ln>
            <a:noFill/>
          </a:ln>
        </p:spPr>
        <p:txBody>
          <a:bodyPr spcFirstLastPara="1" wrap="square" lIns="91425" tIns="45700" rIns="91425" bIns="45700" anchor="b" anchorCtr="0">
            <a:normAutofit/>
          </a:bodyPr>
          <a:lstStyle>
            <a:lvl1pPr lvl="0" algn="l" rtl="0">
              <a:lnSpc>
                <a:spcPct val="110000"/>
              </a:lnSpc>
              <a:spcBef>
                <a:spcPts val="0"/>
              </a:spcBef>
              <a:spcAft>
                <a:spcPts val="0"/>
              </a:spcAft>
              <a:buClr>
                <a:schemeClr val="lt1"/>
              </a:buClr>
              <a:buSzPts val="2400"/>
              <a:buFont typeface="Play" panose="00000500000000000000"/>
              <a:buNone/>
              <a:defRPr sz="24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157"/>
        <p:cNvGrpSpPr/>
        <p:nvPr/>
      </p:nvGrpSpPr>
      <p:grpSpPr>
        <a:xfrm>
          <a:off x="0" y="0"/>
          <a:ext cx="0" cy="0"/>
          <a:chOff x="0" y="0"/>
          <a:chExt cx="0" cy="0"/>
        </a:xfrm>
      </p:grpSpPr>
      <p:sp>
        <p:nvSpPr>
          <p:cNvPr id="158" name="Google Shape;158;g2da9ce4df0d_1_68"/>
          <p:cNvSpPr txBox="1">
            <a:spLocks noGrp="1"/>
          </p:cNvSpPr>
          <p:nvPr>
            <p:ph type="title"/>
          </p:nvPr>
        </p:nvSpPr>
        <p:spPr>
          <a:xfrm>
            <a:off x="1143000" y="872935"/>
            <a:ext cx="9906000" cy="13608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 name="Google Shape;159;g2da9ce4df0d_1_68"/>
          <p:cNvSpPr txBox="1">
            <a:spLocks noGrp="1"/>
          </p:cNvSpPr>
          <p:nvPr>
            <p:ph type="body" idx="1"/>
          </p:nvPr>
        </p:nvSpPr>
        <p:spPr>
          <a:xfrm rot="5400000">
            <a:off x="4312499" y="-837474"/>
            <a:ext cx="3567000" cy="99060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160" name="Google Shape;160;g2da9ce4df0d_1_68"/>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61" name="Google Shape;161;g2da9ce4df0d_1_68"/>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62" name="Google Shape;162;g2da9ce4df0d_1_68"/>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163"/>
        <p:cNvGrpSpPr/>
        <p:nvPr/>
      </p:nvGrpSpPr>
      <p:grpSpPr>
        <a:xfrm>
          <a:off x="0" y="0"/>
          <a:ext cx="0" cy="0"/>
          <a:chOff x="0" y="0"/>
          <a:chExt cx="0" cy="0"/>
        </a:xfrm>
      </p:grpSpPr>
      <p:sp>
        <p:nvSpPr>
          <p:cNvPr id="164" name="Google Shape;164;g2da9ce4df0d_1_74"/>
          <p:cNvSpPr txBox="1">
            <a:spLocks noGrp="1"/>
          </p:cNvSpPr>
          <p:nvPr>
            <p:ph type="title"/>
          </p:nvPr>
        </p:nvSpPr>
        <p:spPr>
          <a:xfrm rot="5400000">
            <a:off x="7296149" y="2146975"/>
            <a:ext cx="5029200" cy="24765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g2da9ce4df0d_1_74"/>
          <p:cNvSpPr txBox="1">
            <a:spLocks noGrp="1"/>
          </p:cNvSpPr>
          <p:nvPr>
            <p:ph type="body" idx="1"/>
          </p:nvPr>
        </p:nvSpPr>
        <p:spPr>
          <a:xfrm rot="5400000">
            <a:off x="2290928" y="-277175"/>
            <a:ext cx="5029200" cy="73248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166" name="Google Shape;166;g2da9ce4df0d_1_74"/>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67" name="Google Shape;167;g2da9ce4df0d_1_74"/>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68" name="Google Shape;168;g2da9ce4df0d_1_74"/>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2"/>
        <p:cNvGrpSpPr/>
        <p:nvPr/>
      </p:nvGrpSpPr>
      <p:grpSpPr>
        <a:xfrm>
          <a:off x="0" y="0"/>
          <a:ext cx="0" cy="0"/>
          <a:chOff x="0" y="0"/>
          <a:chExt cx="0" cy="0"/>
        </a:xfrm>
      </p:grpSpPr>
      <p:sp>
        <p:nvSpPr>
          <p:cNvPr id="33" name="Google Shape;33;p17"/>
          <p:cNvSpPr txBox="1">
            <a:spLocks noGrp="1"/>
          </p:cNvSpPr>
          <p:nvPr>
            <p:ph type="title"/>
          </p:nvPr>
        </p:nvSpPr>
        <p:spPr>
          <a:xfrm>
            <a:off x="1143000" y="1709738"/>
            <a:ext cx="8520900" cy="28527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lt1"/>
              </a:buClr>
              <a:buSzPts val="4800"/>
              <a:buFont typeface="Play" panose="00000500000000000000"/>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 name="Google Shape;34;p17"/>
          <p:cNvSpPr txBox="1">
            <a:spLocks noGrp="1"/>
          </p:cNvSpPr>
          <p:nvPr>
            <p:ph type="body" idx="1"/>
          </p:nvPr>
        </p:nvSpPr>
        <p:spPr>
          <a:xfrm>
            <a:off x="1143000" y="4589466"/>
            <a:ext cx="8520900" cy="8133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800"/>
              <a:buNone/>
              <a:defRPr sz="1800">
                <a:solidFill>
                  <a:schemeClr val="lt1"/>
                </a:solidFill>
              </a:defRPr>
            </a:lvl1pPr>
            <a:lvl2pPr marL="914400" lvl="1" indent="-228600" algn="l" rtl="0">
              <a:lnSpc>
                <a:spcPct val="120000"/>
              </a:lnSpc>
              <a:spcBef>
                <a:spcPts val="500"/>
              </a:spcBef>
              <a:spcAft>
                <a:spcPts val="0"/>
              </a:spcAft>
              <a:buClr>
                <a:schemeClr val="lt1"/>
              </a:buClr>
              <a:buSzPts val="2000"/>
              <a:buFont typeface="Play" panose="00000500000000000000"/>
              <a:buNone/>
              <a:defRPr sz="2000">
                <a:solidFill>
                  <a:schemeClr val="lt1"/>
                </a:solidFill>
              </a:defRPr>
            </a:lvl2pPr>
            <a:lvl3pPr marL="1371600" lvl="2" indent="-228600" algn="l" rtl="0">
              <a:lnSpc>
                <a:spcPct val="120000"/>
              </a:lnSpc>
              <a:spcBef>
                <a:spcPts val="500"/>
              </a:spcBef>
              <a:spcAft>
                <a:spcPts val="0"/>
              </a:spcAft>
              <a:buClr>
                <a:schemeClr val="lt1"/>
              </a:buClr>
              <a:buSzPts val="1800"/>
              <a:buNone/>
              <a:defRPr sz="1800">
                <a:solidFill>
                  <a:schemeClr val="lt1"/>
                </a:solidFill>
              </a:defRPr>
            </a:lvl3pPr>
            <a:lvl4pPr marL="1828800" lvl="3" indent="-228600" algn="l" rtl="0">
              <a:lnSpc>
                <a:spcPct val="120000"/>
              </a:lnSpc>
              <a:spcBef>
                <a:spcPts val="500"/>
              </a:spcBef>
              <a:spcAft>
                <a:spcPts val="0"/>
              </a:spcAft>
              <a:buClr>
                <a:schemeClr val="lt1"/>
              </a:buClr>
              <a:buSzPts val="1600"/>
              <a:buFont typeface="Play" panose="00000500000000000000"/>
              <a:buNone/>
              <a:defRPr sz="1600">
                <a:solidFill>
                  <a:schemeClr val="lt1"/>
                </a:solidFill>
              </a:defRPr>
            </a:lvl4pPr>
            <a:lvl5pPr marL="2286000" lvl="4" indent="-228600" algn="l" rtl="0">
              <a:lnSpc>
                <a:spcPct val="120000"/>
              </a:lnSpc>
              <a:spcBef>
                <a:spcPts val="500"/>
              </a:spcBef>
              <a:spcAft>
                <a:spcPts val="0"/>
              </a:spcAft>
              <a:buClr>
                <a:schemeClr val="lt1"/>
              </a:buClr>
              <a:buSzPts val="1600"/>
              <a:buNone/>
              <a:defRPr sz="1600">
                <a:solidFill>
                  <a:schemeClr val="lt1"/>
                </a:solidFill>
              </a:defRPr>
            </a:lvl5pPr>
            <a:lvl6pPr marL="2743200" lvl="5" indent="-228600" algn="l" rtl="0">
              <a:lnSpc>
                <a:spcPct val="90000"/>
              </a:lnSpc>
              <a:spcBef>
                <a:spcPts val="500"/>
              </a:spcBef>
              <a:spcAft>
                <a:spcPts val="0"/>
              </a:spcAft>
              <a:buClr>
                <a:schemeClr val="lt1"/>
              </a:buClr>
              <a:buSzPts val="1600"/>
              <a:buNone/>
              <a:defRPr sz="1600">
                <a:solidFill>
                  <a:schemeClr val="lt1"/>
                </a:solidFill>
              </a:defRPr>
            </a:lvl6pPr>
            <a:lvl7pPr marL="3200400" lvl="6" indent="-228600" algn="l" rtl="0">
              <a:lnSpc>
                <a:spcPct val="90000"/>
              </a:lnSpc>
              <a:spcBef>
                <a:spcPts val="500"/>
              </a:spcBef>
              <a:spcAft>
                <a:spcPts val="0"/>
              </a:spcAft>
              <a:buClr>
                <a:schemeClr val="lt1"/>
              </a:buClr>
              <a:buSzPts val="1600"/>
              <a:buNone/>
              <a:defRPr sz="1600">
                <a:solidFill>
                  <a:schemeClr val="lt1"/>
                </a:solidFill>
              </a:defRPr>
            </a:lvl7pPr>
            <a:lvl8pPr marL="3657600" lvl="7" indent="-228600" algn="l" rtl="0">
              <a:lnSpc>
                <a:spcPct val="90000"/>
              </a:lnSpc>
              <a:spcBef>
                <a:spcPts val="500"/>
              </a:spcBef>
              <a:spcAft>
                <a:spcPts val="0"/>
              </a:spcAft>
              <a:buClr>
                <a:schemeClr val="lt1"/>
              </a:buClr>
              <a:buSzPts val="1600"/>
              <a:buNone/>
              <a:defRPr sz="1600">
                <a:solidFill>
                  <a:schemeClr val="lt1"/>
                </a:solidFill>
              </a:defRPr>
            </a:lvl8pPr>
            <a:lvl9pPr marL="4114800" lvl="8" indent="-228600" algn="l" rtl="0">
              <a:lnSpc>
                <a:spcPct val="90000"/>
              </a:lnSpc>
              <a:spcBef>
                <a:spcPts val="500"/>
              </a:spcBef>
              <a:spcAft>
                <a:spcPts val="0"/>
              </a:spcAft>
              <a:buClr>
                <a:schemeClr val="lt1"/>
              </a:buClr>
              <a:buSzPts val="1600"/>
              <a:buNone/>
              <a:defRPr sz="1600">
                <a:solidFill>
                  <a:schemeClr val="lt1"/>
                </a:solidFill>
              </a:defRPr>
            </a:lvl9pPr>
          </a:lstStyle>
          <a:p/>
        </p:txBody>
      </p:sp>
      <p:sp>
        <p:nvSpPr>
          <p:cNvPr id="35" name="Google Shape;35;p17"/>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6" name="Google Shape;36;p17"/>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7" name="Google Shape;37;p17"/>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8"/>
        <p:cNvGrpSpPr/>
        <p:nvPr/>
      </p:nvGrpSpPr>
      <p:grpSpPr>
        <a:xfrm>
          <a:off x="0" y="0"/>
          <a:ext cx="0" cy="0"/>
          <a:chOff x="0" y="0"/>
          <a:chExt cx="0" cy="0"/>
        </a:xfrm>
      </p:grpSpPr>
      <p:sp>
        <p:nvSpPr>
          <p:cNvPr id="39" name="Google Shape;39;p18"/>
          <p:cNvSpPr txBox="1">
            <a:spLocks noGrp="1"/>
          </p:cNvSpPr>
          <p:nvPr>
            <p:ph type="title"/>
          </p:nvPr>
        </p:nvSpPr>
        <p:spPr>
          <a:xfrm>
            <a:off x="1143000" y="872935"/>
            <a:ext cx="9906000" cy="13608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 name="Google Shape;40;p18"/>
          <p:cNvSpPr txBox="1">
            <a:spLocks noGrp="1"/>
          </p:cNvSpPr>
          <p:nvPr>
            <p:ph type="body" idx="1"/>
          </p:nvPr>
        </p:nvSpPr>
        <p:spPr>
          <a:xfrm>
            <a:off x="1143000" y="2339501"/>
            <a:ext cx="4799100" cy="35505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41" name="Google Shape;41;p18"/>
          <p:cNvSpPr txBox="1">
            <a:spLocks noGrp="1"/>
          </p:cNvSpPr>
          <p:nvPr>
            <p:ph type="body" idx="2"/>
          </p:nvPr>
        </p:nvSpPr>
        <p:spPr>
          <a:xfrm>
            <a:off x="6250020" y="2339501"/>
            <a:ext cx="4799100" cy="35505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42" name="Google Shape;42;p18"/>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43" name="Google Shape;43;p18"/>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44" name="Google Shape;44;p18"/>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1143000" y="1133272"/>
            <a:ext cx="9906000" cy="8463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19"/>
          <p:cNvSpPr txBox="1">
            <a:spLocks noGrp="1"/>
          </p:cNvSpPr>
          <p:nvPr>
            <p:ph type="body" idx="1"/>
          </p:nvPr>
        </p:nvSpPr>
        <p:spPr>
          <a:xfrm>
            <a:off x="1142999" y="2067127"/>
            <a:ext cx="4799100" cy="710100"/>
          </a:xfrm>
          <a:prstGeom prst="rect">
            <a:avLst/>
          </a:prstGeom>
          <a:noFill/>
          <a:ln>
            <a:noFill/>
          </a:ln>
        </p:spPr>
        <p:txBody>
          <a:bodyPr spcFirstLastPara="1" wrap="square" lIns="91425" tIns="45700" rIns="91425" bIns="45700" anchor="b" anchorCtr="0">
            <a:normAutofit/>
          </a:bodyPr>
          <a:lstStyle>
            <a:lvl1pPr marL="457200" lvl="0" indent="-228600" algn="l" rtl="0">
              <a:lnSpc>
                <a:spcPct val="120000"/>
              </a:lnSpc>
              <a:spcBef>
                <a:spcPts val="1000"/>
              </a:spcBef>
              <a:spcAft>
                <a:spcPts val="0"/>
              </a:spcAft>
              <a:buClr>
                <a:schemeClr val="lt1"/>
              </a:buClr>
              <a:buSzPts val="2000"/>
              <a:buNone/>
              <a:defRPr sz="2000" b="0" cap="none"/>
            </a:lvl1pPr>
            <a:lvl2pPr marL="914400" lvl="1" indent="-228600" algn="l" rtl="0">
              <a:lnSpc>
                <a:spcPct val="120000"/>
              </a:lnSpc>
              <a:spcBef>
                <a:spcPts val="500"/>
              </a:spcBef>
              <a:spcAft>
                <a:spcPts val="0"/>
              </a:spcAft>
              <a:buClr>
                <a:schemeClr val="lt1"/>
              </a:buClr>
              <a:buSzPts val="2000"/>
              <a:buFont typeface="Play" panose="00000500000000000000"/>
              <a:buNone/>
              <a:defRPr sz="2000" b="1"/>
            </a:lvl2pPr>
            <a:lvl3pPr marL="1371600" lvl="2" indent="-228600" algn="l" rtl="0">
              <a:lnSpc>
                <a:spcPct val="120000"/>
              </a:lnSpc>
              <a:spcBef>
                <a:spcPts val="500"/>
              </a:spcBef>
              <a:spcAft>
                <a:spcPts val="0"/>
              </a:spcAft>
              <a:buClr>
                <a:schemeClr val="lt1"/>
              </a:buClr>
              <a:buSzPts val="1800"/>
              <a:buNone/>
              <a:defRPr sz="1800" b="1"/>
            </a:lvl3pPr>
            <a:lvl4pPr marL="1828800" lvl="3" indent="-228600" algn="l" rtl="0">
              <a:lnSpc>
                <a:spcPct val="120000"/>
              </a:lnSpc>
              <a:spcBef>
                <a:spcPts val="500"/>
              </a:spcBef>
              <a:spcAft>
                <a:spcPts val="0"/>
              </a:spcAft>
              <a:buClr>
                <a:schemeClr val="lt1"/>
              </a:buClr>
              <a:buSzPts val="1600"/>
              <a:buFont typeface="Play" panose="00000500000000000000"/>
              <a:buNone/>
              <a:defRPr sz="1600" b="1"/>
            </a:lvl4pPr>
            <a:lvl5pPr marL="2286000" lvl="4" indent="-228600" algn="l" rtl="0">
              <a:lnSpc>
                <a:spcPct val="12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p:txBody>
      </p:sp>
      <p:sp>
        <p:nvSpPr>
          <p:cNvPr id="48" name="Google Shape;48;p19"/>
          <p:cNvSpPr txBox="1">
            <a:spLocks noGrp="1"/>
          </p:cNvSpPr>
          <p:nvPr>
            <p:ph type="body" idx="2"/>
          </p:nvPr>
        </p:nvSpPr>
        <p:spPr>
          <a:xfrm>
            <a:off x="1143001" y="2864795"/>
            <a:ext cx="4799100" cy="30252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49" name="Google Shape;49;p19"/>
          <p:cNvSpPr txBox="1">
            <a:spLocks noGrp="1"/>
          </p:cNvSpPr>
          <p:nvPr>
            <p:ph type="body" idx="3"/>
          </p:nvPr>
        </p:nvSpPr>
        <p:spPr>
          <a:xfrm>
            <a:off x="6250018" y="2067127"/>
            <a:ext cx="4799100" cy="710100"/>
          </a:xfrm>
          <a:prstGeom prst="rect">
            <a:avLst/>
          </a:prstGeom>
          <a:noFill/>
          <a:ln>
            <a:noFill/>
          </a:ln>
        </p:spPr>
        <p:txBody>
          <a:bodyPr spcFirstLastPara="1" wrap="square" lIns="91425" tIns="45700" rIns="91425" bIns="45700" anchor="b" anchorCtr="0">
            <a:normAutofit/>
          </a:bodyPr>
          <a:lstStyle>
            <a:lvl1pPr marL="457200" lvl="0" indent="-228600" algn="l" rtl="0">
              <a:lnSpc>
                <a:spcPct val="120000"/>
              </a:lnSpc>
              <a:spcBef>
                <a:spcPts val="1000"/>
              </a:spcBef>
              <a:spcAft>
                <a:spcPts val="0"/>
              </a:spcAft>
              <a:buClr>
                <a:schemeClr val="lt1"/>
              </a:buClr>
              <a:buSzPts val="2000"/>
              <a:buNone/>
              <a:defRPr sz="2000" b="0" cap="none"/>
            </a:lvl1pPr>
            <a:lvl2pPr marL="914400" lvl="1" indent="-228600" algn="l" rtl="0">
              <a:lnSpc>
                <a:spcPct val="120000"/>
              </a:lnSpc>
              <a:spcBef>
                <a:spcPts val="500"/>
              </a:spcBef>
              <a:spcAft>
                <a:spcPts val="0"/>
              </a:spcAft>
              <a:buClr>
                <a:schemeClr val="lt1"/>
              </a:buClr>
              <a:buSzPts val="2000"/>
              <a:buFont typeface="Play" panose="00000500000000000000"/>
              <a:buNone/>
              <a:defRPr sz="2000" b="1"/>
            </a:lvl2pPr>
            <a:lvl3pPr marL="1371600" lvl="2" indent="-228600" algn="l" rtl="0">
              <a:lnSpc>
                <a:spcPct val="120000"/>
              </a:lnSpc>
              <a:spcBef>
                <a:spcPts val="500"/>
              </a:spcBef>
              <a:spcAft>
                <a:spcPts val="0"/>
              </a:spcAft>
              <a:buClr>
                <a:schemeClr val="lt1"/>
              </a:buClr>
              <a:buSzPts val="1800"/>
              <a:buNone/>
              <a:defRPr sz="1800" b="1"/>
            </a:lvl3pPr>
            <a:lvl4pPr marL="1828800" lvl="3" indent="-228600" algn="l" rtl="0">
              <a:lnSpc>
                <a:spcPct val="120000"/>
              </a:lnSpc>
              <a:spcBef>
                <a:spcPts val="500"/>
              </a:spcBef>
              <a:spcAft>
                <a:spcPts val="0"/>
              </a:spcAft>
              <a:buClr>
                <a:schemeClr val="lt1"/>
              </a:buClr>
              <a:buSzPts val="1600"/>
              <a:buFont typeface="Play" panose="00000500000000000000"/>
              <a:buNone/>
              <a:defRPr sz="1600" b="1"/>
            </a:lvl4pPr>
            <a:lvl5pPr marL="2286000" lvl="4" indent="-228600" algn="l" rtl="0">
              <a:lnSpc>
                <a:spcPct val="12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p:txBody>
      </p:sp>
      <p:sp>
        <p:nvSpPr>
          <p:cNvPr id="50" name="Google Shape;50;p19"/>
          <p:cNvSpPr txBox="1">
            <a:spLocks noGrp="1"/>
          </p:cNvSpPr>
          <p:nvPr>
            <p:ph type="body" idx="4"/>
          </p:nvPr>
        </p:nvSpPr>
        <p:spPr>
          <a:xfrm>
            <a:off x="6250019" y="2864795"/>
            <a:ext cx="4799100" cy="30252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Clr>
                <a:schemeClr val="lt1"/>
              </a:buClr>
              <a:buSzPts val="1800"/>
              <a:buChar char="•"/>
              <a:defRPr/>
            </a:lvl1pPr>
            <a:lvl2pPr marL="914400" lvl="1" indent="-228600" algn="l" rtl="0">
              <a:lnSpc>
                <a:spcPct val="120000"/>
              </a:lnSpc>
              <a:spcBef>
                <a:spcPts val="500"/>
              </a:spcBef>
              <a:spcAft>
                <a:spcPts val="0"/>
              </a:spcAft>
              <a:buClr>
                <a:schemeClr val="lt1"/>
              </a:buClr>
              <a:buSzPts val="1800"/>
              <a:buNone/>
              <a:defRPr/>
            </a:lvl2pPr>
            <a:lvl3pPr marL="1371600" lvl="2" indent="-342900" algn="l" rtl="0">
              <a:lnSpc>
                <a:spcPct val="120000"/>
              </a:lnSpc>
              <a:spcBef>
                <a:spcPts val="500"/>
              </a:spcBef>
              <a:spcAft>
                <a:spcPts val="0"/>
              </a:spcAft>
              <a:buClr>
                <a:schemeClr val="lt1"/>
              </a:buClr>
              <a:buSzPts val="1800"/>
              <a:buChar char="•"/>
              <a:defRPr/>
            </a:lvl3pPr>
            <a:lvl4pPr marL="1828800" lvl="3" indent="-228600" algn="l" rtl="0">
              <a:lnSpc>
                <a:spcPct val="120000"/>
              </a:lnSpc>
              <a:spcBef>
                <a:spcPts val="500"/>
              </a:spcBef>
              <a:spcAft>
                <a:spcPts val="0"/>
              </a:spcAft>
              <a:buClr>
                <a:schemeClr val="lt1"/>
              </a:buClr>
              <a:buSzPts val="1800"/>
              <a:buNone/>
              <a:defRPr/>
            </a:lvl4pPr>
            <a:lvl5pPr marL="2286000" lvl="4" indent="-342900" algn="l" rtl="0">
              <a:lnSpc>
                <a:spcPct val="12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p:txBody>
      </p:sp>
      <p:sp>
        <p:nvSpPr>
          <p:cNvPr id="51" name="Google Shape;51;p19"/>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2" name="Google Shape;52;p19"/>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3" name="Google Shape;53;p19"/>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54"/>
        <p:cNvGrpSpPr/>
        <p:nvPr/>
      </p:nvGrpSpPr>
      <p:grpSpPr>
        <a:xfrm>
          <a:off x="0" y="0"/>
          <a:ext cx="0" cy="0"/>
          <a:chOff x="0" y="0"/>
          <a:chExt cx="0" cy="0"/>
        </a:xfrm>
      </p:grpSpPr>
      <p:sp>
        <p:nvSpPr>
          <p:cNvPr id="55" name="Google Shape;55;p20"/>
          <p:cNvSpPr txBox="1">
            <a:spLocks noGrp="1"/>
          </p:cNvSpPr>
          <p:nvPr>
            <p:ph type="title"/>
          </p:nvPr>
        </p:nvSpPr>
        <p:spPr>
          <a:xfrm>
            <a:off x="2019300" y="1322615"/>
            <a:ext cx="8175300" cy="42129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lt1"/>
              </a:buClr>
              <a:buSzPts val="4000"/>
              <a:buFont typeface="Play" panose="00000500000000000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20"/>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7" name="Google Shape;57;p20"/>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8" name="Google Shape;58;p20"/>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9"/>
        <p:cNvGrpSpPr/>
        <p:nvPr/>
      </p:nvGrpSpPr>
      <p:grpSpPr>
        <a:xfrm>
          <a:off x="0" y="0"/>
          <a:ext cx="0" cy="0"/>
          <a:chOff x="0" y="0"/>
          <a:chExt cx="0" cy="0"/>
        </a:xfrm>
      </p:grpSpPr>
      <p:sp>
        <p:nvSpPr>
          <p:cNvPr id="60" name="Google Shape;60;p21"/>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1" name="Google Shape;61;p21"/>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2" name="Google Shape;62;p21"/>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3"/>
        <p:cNvGrpSpPr/>
        <p:nvPr/>
      </p:nvGrpSpPr>
      <p:grpSpPr>
        <a:xfrm>
          <a:off x="0" y="0"/>
          <a:ext cx="0" cy="0"/>
          <a:chOff x="0" y="0"/>
          <a:chExt cx="0" cy="0"/>
        </a:xfrm>
      </p:grpSpPr>
      <p:sp>
        <p:nvSpPr>
          <p:cNvPr id="64" name="Google Shape;64;p22"/>
          <p:cNvSpPr txBox="1">
            <a:spLocks noGrp="1"/>
          </p:cNvSpPr>
          <p:nvPr>
            <p:ph type="title"/>
          </p:nvPr>
        </p:nvSpPr>
        <p:spPr>
          <a:xfrm>
            <a:off x="1143000" y="1600200"/>
            <a:ext cx="3932100" cy="1965000"/>
          </a:xfrm>
          <a:prstGeom prst="rect">
            <a:avLst/>
          </a:prstGeom>
          <a:noFill/>
          <a:ln>
            <a:noFill/>
          </a:ln>
        </p:spPr>
        <p:txBody>
          <a:bodyPr spcFirstLastPara="1" wrap="square" lIns="91425" tIns="45700" rIns="91425" bIns="45700" anchor="b" anchorCtr="0">
            <a:normAutofit/>
          </a:bodyPr>
          <a:lstStyle>
            <a:lvl1pPr lvl="0" algn="l" rtl="0">
              <a:lnSpc>
                <a:spcPct val="110000"/>
              </a:lnSpc>
              <a:spcBef>
                <a:spcPts val="0"/>
              </a:spcBef>
              <a:spcAft>
                <a:spcPts val="0"/>
              </a:spcAft>
              <a:buClr>
                <a:schemeClr val="lt1"/>
              </a:buClr>
              <a:buSzPts val="2400"/>
              <a:buFont typeface="Play" panose="00000500000000000000"/>
              <a:buNone/>
              <a:defRPr sz="24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 name="Google Shape;65;p22"/>
          <p:cNvSpPr txBox="1">
            <a:spLocks noGrp="1"/>
          </p:cNvSpPr>
          <p:nvPr>
            <p:ph type="body" idx="1"/>
          </p:nvPr>
        </p:nvSpPr>
        <p:spPr>
          <a:xfrm>
            <a:off x="5627451" y="987425"/>
            <a:ext cx="54216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120000"/>
              </a:lnSpc>
              <a:spcBef>
                <a:spcPts val="1000"/>
              </a:spcBef>
              <a:spcAft>
                <a:spcPts val="0"/>
              </a:spcAft>
              <a:buClr>
                <a:schemeClr val="lt1"/>
              </a:buClr>
              <a:buSzPts val="3200"/>
              <a:buChar char="•"/>
              <a:defRPr sz="3200"/>
            </a:lvl1pPr>
            <a:lvl2pPr marL="914400" lvl="1" indent="-228600" algn="l" rtl="0">
              <a:lnSpc>
                <a:spcPct val="120000"/>
              </a:lnSpc>
              <a:spcBef>
                <a:spcPts val="500"/>
              </a:spcBef>
              <a:spcAft>
                <a:spcPts val="0"/>
              </a:spcAft>
              <a:buClr>
                <a:schemeClr val="lt1"/>
              </a:buClr>
              <a:buSzPts val="2800"/>
              <a:buFont typeface="Play" panose="00000500000000000000"/>
              <a:buNone/>
              <a:defRPr sz="2800"/>
            </a:lvl2pPr>
            <a:lvl3pPr marL="1371600" lvl="2" indent="-381000" algn="l" rtl="0">
              <a:lnSpc>
                <a:spcPct val="120000"/>
              </a:lnSpc>
              <a:spcBef>
                <a:spcPts val="500"/>
              </a:spcBef>
              <a:spcAft>
                <a:spcPts val="0"/>
              </a:spcAft>
              <a:buClr>
                <a:schemeClr val="lt1"/>
              </a:buClr>
              <a:buSzPts val="2400"/>
              <a:buChar char="•"/>
              <a:defRPr sz="2400"/>
            </a:lvl3pPr>
            <a:lvl4pPr marL="1828800" lvl="3" indent="-228600" algn="l" rtl="0">
              <a:lnSpc>
                <a:spcPct val="120000"/>
              </a:lnSpc>
              <a:spcBef>
                <a:spcPts val="500"/>
              </a:spcBef>
              <a:spcAft>
                <a:spcPts val="0"/>
              </a:spcAft>
              <a:buClr>
                <a:schemeClr val="lt1"/>
              </a:buClr>
              <a:buSzPts val="2000"/>
              <a:buFont typeface="Play" panose="00000500000000000000"/>
              <a:buNone/>
              <a:defRPr sz="2000"/>
            </a:lvl4pPr>
            <a:lvl5pPr marL="2286000" lvl="4" indent="-355600" algn="l" rtl="0">
              <a:lnSpc>
                <a:spcPct val="120000"/>
              </a:lnSpc>
              <a:spcBef>
                <a:spcPts val="500"/>
              </a:spcBef>
              <a:spcAft>
                <a:spcPts val="0"/>
              </a:spcAft>
              <a:buClr>
                <a:schemeClr val="lt1"/>
              </a:buClr>
              <a:buSzPts val="2000"/>
              <a:buChar char="•"/>
              <a:defRPr sz="2000"/>
            </a:lvl5pPr>
            <a:lvl6pPr marL="2743200" lvl="5" indent="-355600" algn="l" rtl="0">
              <a:lnSpc>
                <a:spcPct val="90000"/>
              </a:lnSpc>
              <a:spcBef>
                <a:spcPts val="500"/>
              </a:spcBef>
              <a:spcAft>
                <a:spcPts val="0"/>
              </a:spcAft>
              <a:buClr>
                <a:schemeClr val="lt1"/>
              </a:buClr>
              <a:buSzPts val="2000"/>
              <a:buChar char="•"/>
              <a:defRPr sz="2000"/>
            </a:lvl6pPr>
            <a:lvl7pPr marL="3200400" lvl="6" indent="-355600" algn="l" rtl="0">
              <a:lnSpc>
                <a:spcPct val="90000"/>
              </a:lnSpc>
              <a:spcBef>
                <a:spcPts val="500"/>
              </a:spcBef>
              <a:spcAft>
                <a:spcPts val="0"/>
              </a:spcAft>
              <a:buClr>
                <a:schemeClr val="lt1"/>
              </a:buClr>
              <a:buSzPts val="2000"/>
              <a:buChar char="•"/>
              <a:defRPr sz="2000"/>
            </a:lvl7pPr>
            <a:lvl8pPr marL="3657600" lvl="7" indent="-355600" algn="l" rtl="0">
              <a:lnSpc>
                <a:spcPct val="90000"/>
              </a:lnSpc>
              <a:spcBef>
                <a:spcPts val="500"/>
              </a:spcBef>
              <a:spcAft>
                <a:spcPts val="0"/>
              </a:spcAft>
              <a:buClr>
                <a:schemeClr val="lt1"/>
              </a:buClr>
              <a:buSzPts val="2000"/>
              <a:buChar char="•"/>
              <a:defRPr sz="2000"/>
            </a:lvl8pPr>
            <a:lvl9pPr marL="4114800" lvl="8" indent="-355600" algn="l" rtl="0">
              <a:lnSpc>
                <a:spcPct val="90000"/>
              </a:lnSpc>
              <a:spcBef>
                <a:spcPts val="500"/>
              </a:spcBef>
              <a:spcAft>
                <a:spcPts val="0"/>
              </a:spcAft>
              <a:buClr>
                <a:schemeClr val="lt1"/>
              </a:buClr>
              <a:buSzPts val="2000"/>
              <a:buChar char="•"/>
              <a:defRPr sz="2000"/>
            </a:lvl9pPr>
          </a:lstStyle>
          <a:p/>
        </p:txBody>
      </p:sp>
      <p:sp>
        <p:nvSpPr>
          <p:cNvPr id="66" name="Google Shape;66;p22"/>
          <p:cNvSpPr txBox="1">
            <a:spLocks noGrp="1"/>
          </p:cNvSpPr>
          <p:nvPr>
            <p:ph type="body" idx="2"/>
          </p:nvPr>
        </p:nvSpPr>
        <p:spPr>
          <a:xfrm>
            <a:off x="1143000" y="3662464"/>
            <a:ext cx="3932100" cy="22065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600"/>
              <a:buNone/>
              <a:defRPr sz="1600" i="1"/>
            </a:lvl1pPr>
            <a:lvl2pPr marL="914400" lvl="1" indent="-228600" algn="l" rtl="0">
              <a:lnSpc>
                <a:spcPct val="120000"/>
              </a:lnSpc>
              <a:spcBef>
                <a:spcPts val="500"/>
              </a:spcBef>
              <a:spcAft>
                <a:spcPts val="0"/>
              </a:spcAft>
              <a:buClr>
                <a:schemeClr val="lt1"/>
              </a:buClr>
              <a:buSzPts val="1400"/>
              <a:buFont typeface="Play" panose="00000500000000000000"/>
              <a:buNone/>
              <a:defRPr sz="1400"/>
            </a:lvl2pPr>
            <a:lvl3pPr marL="1371600" lvl="2" indent="-228600" algn="l" rtl="0">
              <a:lnSpc>
                <a:spcPct val="120000"/>
              </a:lnSpc>
              <a:spcBef>
                <a:spcPts val="500"/>
              </a:spcBef>
              <a:spcAft>
                <a:spcPts val="0"/>
              </a:spcAft>
              <a:buClr>
                <a:schemeClr val="lt1"/>
              </a:buClr>
              <a:buSzPts val="1200"/>
              <a:buNone/>
              <a:defRPr sz="1200"/>
            </a:lvl3pPr>
            <a:lvl4pPr marL="1828800" lvl="3" indent="-228600" algn="l" rtl="0">
              <a:lnSpc>
                <a:spcPct val="120000"/>
              </a:lnSpc>
              <a:spcBef>
                <a:spcPts val="500"/>
              </a:spcBef>
              <a:spcAft>
                <a:spcPts val="0"/>
              </a:spcAft>
              <a:buClr>
                <a:schemeClr val="lt1"/>
              </a:buClr>
              <a:buSzPts val="1000"/>
              <a:buFont typeface="Play" panose="00000500000000000000"/>
              <a:buNone/>
              <a:defRPr sz="1000"/>
            </a:lvl4pPr>
            <a:lvl5pPr marL="2286000" lvl="4" indent="-228600" algn="l" rtl="0">
              <a:lnSpc>
                <a:spcPct val="12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p:txBody>
      </p:sp>
      <p:sp>
        <p:nvSpPr>
          <p:cNvPr id="67" name="Google Shape;67;p22"/>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8" name="Google Shape;68;p22"/>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9" name="Google Shape;69;p22"/>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70"/>
        <p:cNvGrpSpPr/>
        <p:nvPr/>
      </p:nvGrpSpPr>
      <p:grpSpPr>
        <a:xfrm>
          <a:off x="0" y="0"/>
          <a:ext cx="0" cy="0"/>
          <a:chOff x="0" y="0"/>
          <a:chExt cx="0" cy="0"/>
        </a:xfrm>
      </p:grpSpPr>
      <p:sp>
        <p:nvSpPr>
          <p:cNvPr id="71" name="Google Shape;71;p23"/>
          <p:cNvSpPr>
            <a:spLocks noGrp="1"/>
          </p:cNvSpPr>
          <p:nvPr>
            <p:ph type="pic" idx="2"/>
          </p:nvPr>
        </p:nvSpPr>
        <p:spPr>
          <a:xfrm>
            <a:off x="5513614" y="987425"/>
            <a:ext cx="5535300" cy="4873500"/>
          </a:xfrm>
          <a:prstGeom prst="rect">
            <a:avLst/>
          </a:prstGeom>
          <a:noFill/>
          <a:ln>
            <a:noFill/>
          </a:ln>
        </p:spPr>
      </p:sp>
      <p:sp>
        <p:nvSpPr>
          <p:cNvPr id="72" name="Google Shape;72;p23"/>
          <p:cNvSpPr txBox="1">
            <a:spLocks noGrp="1"/>
          </p:cNvSpPr>
          <p:nvPr>
            <p:ph type="body" idx="1"/>
          </p:nvPr>
        </p:nvSpPr>
        <p:spPr>
          <a:xfrm>
            <a:off x="1143000" y="3657601"/>
            <a:ext cx="3932100" cy="22113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600"/>
              <a:buNone/>
              <a:defRPr sz="1600" i="1"/>
            </a:lvl1pPr>
            <a:lvl2pPr marL="914400" lvl="1" indent="-228600" algn="l" rtl="0">
              <a:lnSpc>
                <a:spcPct val="120000"/>
              </a:lnSpc>
              <a:spcBef>
                <a:spcPts val="500"/>
              </a:spcBef>
              <a:spcAft>
                <a:spcPts val="0"/>
              </a:spcAft>
              <a:buClr>
                <a:schemeClr val="lt1"/>
              </a:buClr>
              <a:buSzPts val="1400"/>
              <a:buFont typeface="Play" panose="00000500000000000000"/>
              <a:buNone/>
              <a:defRPr sz="1400"/>
            </a:lvl2pPr>
            <a:lvl3pPr marL="1371600" lvl="2" indent="-228600" algn="l" rtl="0">
              <a:lnSpc>
                <a:spcPct val="120000"/>
              </a:lnSpc>
              <a:spcBef>
                <a:spcPts val="500"/>
              </a:spcBef>
              <a:spcAft>
                <a:spcPts val="0"/>
              </a:spcAft>
              <a:buClr>
                <a:schemeClr val="lt1"/>
              </a:buClr>
              <a:buSzPts val="1200"/>
              <a:buNone/>
              <a:defRPr sz="1200"/>
            </a:lvl3pPr>
            <a:lvl4pPr marL="1828800" lvl="3" indent="-228600" algn="l" rtl="0">
              <a:lnSpc>
                <a:spcPct val="120000"/>
              </a:lnSpc>
              <a:spcBef>
                <a:spcPts val="500"/>
              </a:spcBef>
              <a:spcAft>
                <a:spcPts val="0"/>
              </a:spcAft>
              <a:buClr>
                <a:schemeClr val="lt1"/>
              </a:buClr>
              <a:buSzPts val="1000"/>
              <a:buFont typeface="Play" panose="00000500000000000000"/>
              <a:buNone/>
              <a:defRPr sz="1000"/>
            </a:lvl4pPr>
            <a:lvl5pPr marL="2286000" lvl="4" indent="-228600" algn="l" rtl="0">
              <a:lnSpc>
                <a:spcPct val="12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p:txBody>
      </p:sp>
      <p:sp>
        <p:nvSpPr>
          <p:cNvPr id="73" name="Google Shape;73;p23"/>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4" name="Google Shape;74;p23"/>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5" name="Google Shape;75;p23"/>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76" name="Google Shape;76;p23"/>
          <p:cNvSpPr txBox="1">
            <a:spLocks noGrp="1"/>
          </p:cNvSpPr>
          <p:nvPr>
            <p:ph type="title"/>
          </p:nvPr>
        </p:nvSpPr>
        <p:spPr>
          <a:xfrm>
            <a:off x="1143000" y="1600201"/>
            <a:ext cx="3932100" cy="1959300"/>
          </a:xfrm>
          <a:prstGeom prst="rect">
            <a:avLst/>
          </a:prstGeom>
          <a:noFill/>
          <a:ln>
            <a:noFill/>
          </a:ln>
        </p:spPr>
        <p:txBody>
          <a:bodyPr spcFirstLastPara="1" wrap="square" lIns="91425" tIns="45700" rIns="91425" bIns="45700" anchor="b" anchorCtr="0">
            <a:normAutofit/>
          </a:bodyPr>
          <a:lstStyle>
            <a:lvl1pPr lvl="0" algn="l" rtl="0">
              <a:lnSpc>
                <a:spcPct val="110000"/>
              </a:lnSpc>
              <a:spcBef>
                <a:spcPts val="0"/>
              </a:spcBef>
              <a:spcAft>
                <a:spcPts val="0"/>
              </a:spcAft>
              <a:buClr>
                <a:schemeClr val="lt1"/>
              </a:buClr>
              <a:buSzPts val="2400"/>
              <a:buFont typeface="Play" panose="00000500000000000000"/>
              <a:buNone/>
              <a:defRPr sz="24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2F2F2"/>
            </a:gs>
            <a:gs pos="74000">
              <a:srgbClr val="8CEBCA"/>
            </a:gs>
            <a:gs pos="83000">
              <a:srgbClr val="8CEBCA"/>
            </a:gs>
            <a:gs pos="100000">
              <a:srgbClr val="B1F2DC"/>
            </a:gs>
          </a:gsLst>
          <a:lin ang="5400012" scaled="0"/>
        </a:gradFill>
        <a:effectLst/>
      </p:bgPr>
    </p:bg>
    <p:spTree>
      <p:nvGrpSpPr>
        <p:cNvPr id="1" name="Shape 9"/>
        <p:cNvGrpSpPr/>
        <p:nvPr/>
      </p:nvGrpSpPr>
      <p:grpSpPr>
        <a:xfrm>
          <a:off x="0" y="0"/>
          <a:ext cx="0" cy="0"/>
          <a:chOff x="0" y="0"/>
          <a:chExt cx="0" cy="0"/>
        </a:xfrm>
      </p:grpSpPr>
      <p:sp>
        <p:nvSpPr>
          <p:cNvPr id="10" name="Google Shape;10;p14"/>
          <p:cNvSpPr/>
          <p:nvPr/>
        </p:nvSpPr>
        <p:spPr>
          <a:xfrm>
            <a:off x="9749268" y="4070878"/>
            <a:ext cx="2442733" cy="2787123"/>
          </a:xfrm>
          <a:custGeom>
            <a:avLst/>
            <a:gdLst/>
            <a:ahLst/>
            <a:cxnLst/>
            <a:rect l="l" t="t" r="r" b="b"/>
            <a:pathLst>
              <a:path w="2442733" h="2787123" extrusionOk="0">
                <a:moveTo>
                  <a:pt x="2442733" y="0"/>
                </a:moveTo>
                <a:lnTo>
                  <a:pt x="2442733" y="2787123"/>
                </a:lnTo>
                <a:lnTo>
                  <a:pt x="0" y="278712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 panose="00000500000000000000"/>
              <a:ea typeface="Play" panose="00000500000000000000"/>
              <a:cs typeface="Play" panose="00000500000000000000"/>
              <a:sym typeface="Play" panose="00000500000000000000"/>
            </a:endParaRPr>
          </a:p>
        </p:txBody>
      </p:sp>
      <p:sp>
        <p:nvSpPr>
          <p:cNvPr id="11" name="Google Shape;11;p14"/>
          <p:cNvSpPr/>
          <p:nvPr/>
        </p:nvSpPr>
        <p:spPr>
          <a:xfrm rot="10800000">
            <a:off x="0" y="0"/>
            <a:ext cx="2442733" cy="2787123"/>
          </a:xfrm>
          <a:custGeom>
            <a:avLst/>
            <a:gdLst/>
            <a:ahLst/>
            <a:cxnLst/>
            <a:rect l="l" t="t" r="r" b="b"/>
            <a:pathLst>
              <a:path w="2442733" h="2787123" extrusionOk="0">
                <a:moveTo>
                  <a:pt x="2442733" y="0"/>
                </a:moveTo>
                <a:lnTo>
                  <a:pt x="2442733" y="2787123"/>
                </a:lnTo>
                <a:lnTo>
                  <a:pt x="0" y="278712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 panose="00000500000000000000"/>
              <a:ea typeface="Play" panose="00000500000000000000"/>
              <a:cs typeface="Play" panose="00000500000000000000"/>
              <a:sym typeface="Play" panose="00000500000000000000"/>
            </a:endParaRPr>
          </a:p>
        </p:txBody>
      </p:sp>
      <p:cxnSp>
        <p:nvCxnSpPr>
          <p:cNvPr id="12" name="Google Shape;12;p14"/>
          <p:cNvCxnSpPr/>
          <p:nvPr/>
        </p:nvCxnSpPr>
        <p:spPr>
          <a:xfrm>
            <a:off x="1233837" y="6172200"/>
            <a:ext cx="9760500" cy="0"/>
          </a:xfrm>
          <a:prstGeom prst="straightConnector1">
            <a:avLst/>
          </a:prstGeom>
          <a:noFill/>
          <a:ln w="12700" cap="flat" cmpd="sng">
            <a:solidFill>
              <a:schemeClr val="lt1"/>
            </a:solidFill>
            <a:prstDash val="solid"/>
            <a:miter lim="800000"/>
            <a:headEnd type="none" w="sm" len="sm"/>
            <a:tailEnd type="none" w="sm" len="sm"/>
          </a:ln>
        </p:spPr>
      </p:cxnSp>
      <p:sp>
        <p:nvSpPr>
          <p:cNvPr id="13" name="Google Shape;13;p14"/>
          <p:cNvSpPr txBox="1">
            <a:spLocks noGrp="1"/>
          </p:cNvSpPr>
          <p:nvPr>
            <p:ph type="title"/>
          </p:nvPr>
        </p:nvSpPr>
        <p:spPr>
          <a:xfrm>
            <a:off x="1143000" y="872935"/>
            <a:ext cx="9906000" cy="13608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4000"/>
              <a:buFont typeface="Play" panose="00000500000000000000"/>
              <a:buNone/>
              <a:defRPr sz="4000" b="0" i="0" u="none" strike="noStrike" cap="none">
                <a:solidFill>
                  <a:schemeClr val="lt1"/>
                </a:solidFill>
                <a:latin typeface="Play" panose="00000500000000000000"/>
                <a:ea typeface="Play" panose="00000500000000000000"/>
                <a:cs typeface="Play" panose="00000500000000000000"/>
                <a:sym typeface="Play" panose="00000500000000000000"/>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 name="Google Shape;14;p14"/>
          <p:cNvSpPr txBox="1">
            <a:spLocks noGrp="1"/>
          </p:cNvSpPr>
          <p:nvPr>
            <p:ph type="body" idx="1"/>
          </p:nvPr>
        </p:nvSpPr>
        <p:spPr>
          <a:xfrm>
            <a:off x="1143000" y="2332026"/>
            <a:ext cx="9906000" cy="35670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panose="020B0604020202020204"/>
              <a:buChar char="•"/>
              <a:defRPr sz="2000" b="0" i="0" u="none" strike="noStrike" cap="none">
                <a:solidFill>
                  <a:schemeClr val="lt1"/>
                </a:solidFill>
                <a:latin typeface="Play" panose="00000500000000000000"/>
                <a:ea typeface="Play" panose="00000500000000000000"/>
                <a:cs typeface="Play" panose="00000500000000000000"/>
                <a:sym typeface="Play" panose="00000500000000000000"/>
              </a:defRPr>
            </a:lvl1pPr>
            <a:lvl2pPr marL="914400" marR="0" lvl="1" indent="-228600" algn="l" rtl="0">
              <a:lnSpc>
                <a:spcPct val="120000"/>
              </a:lnSpc>
              <a:spcBef>
                <a:spcPts val="500"/>
              </a:spcBef>
              <a:spcAft>
                <a:spcPts val="0"/>
              </a:spcAft>
              <a:buClr>
                <a:schemeClr val="lt1"/>
              </a:buClr>
              <a:buSzPts val="1800"/>
              <a:buFont typeface="Play" panose="00000500000000000000"/>
              <a:buNone/>
              <a:defRPr sz="1800" b="0" i="1" u="none" strike="noStrike" cap="none">
                <a:solidFill>
                  <a:schemeClr val="lt1"/>
                </a:solidFill>
                <a:latin typeface="Play" panose="00000500000000000000"/>
                <a:ea typeface="Play" panose="00000500000000000000"/>
                <a:cs typeface="Play" panose="00000500000000000000"/>
                <a:sym typeface="Play" panose="00000500000000000000"/>
              </a:defRPr>
            </a:lvl2pPr>
            <a:lvl3pPr marL="1371600" marR="0" lvl="2" indent="-330200" algn="l" rtl="0">
              <a:lnSpc>
                <a:spcPct val="120000"/>
              </a:lnSpc>
              <a:spcBef>
                <a:spcPts val="500"/>
              </a:spcBef>
              <a:spcAft>
                <a:spcPts val="0"/>
              </a:spcAft>
              <a:buClr>
                <a:schemeClr val="lt1"/>
              </a:buClr>
              <a:buSzPts val="1600"/>
              <a:buFont typeface="Arial" panose="020B0604020202020204"/>
              <a:buChar char="•"/>
              <a:defRPr sz="1600" b="0" i="0" u="none" strike="noStrike" cap="none">
                <a:solidFill>
                  <a:schemeClr val="lt1"/>
                </a:solidFill>
                <a:latin typeface="Play" panose="00000500000000000000"/>
                <a:ea typeface="Play" panose="00000500000000000000"/>
                <a:cs typeface="Play" panose="00000500000000000000"/>
                <a:sym typeface="Play" panose="00000500000000000000"/>
              </a:defRPr>
            </a:lvl3pPr>
            <a:lvl4pPr marL="1828800" marR="0" lvl="3" indent="-228600" algn="l" rtl="0">
              <a:lnSpc>
                <a:spcPct val="120000"/>
              </a:lnSpc>
              <a:spcBef>
                <a:spcPts val="500"/>
              </a:spcBef>
              <a:spcAft>
                <a:spcPts val="0"/>
              </a:spcAft>
              <a:buClr>
                <a:schemeClr val="lt1"/>
              </a:buClr>
              <a:buSzPts val="1400"/>
              <a:buFont typeface="Play" panose="00000500000000000000"/>
              <a:buNone/>
              <a:defRPr sz="1400" b="0" i="1" u="none" strike="noStrike" cap="none">
                <a:solidFill>
                  <a:schemeClr val="lt1"/>
                </a:solidFill>
                <a:latin typeface="Play" panose="00000500000000000000"/>
                <a:ea typeface="Play" panose="00000500000000000000"/>
                <a:cs typeface="Play" panose="00000500000000000000"/>
                <a:sym typeface="Play" panose="00000500000000000000"/>
              </a:defRPr>
            </a:lvl4pPr>
            <a:lvl5pPr marL="2286000" marR="0" lvl="4" indent="-317500" algn="l" rtl="0">
              <a:lnSpc>
                <a:spcPct val="120000"/>
              </a:lnSpc>
              <a:spcBef>
                <a:spcPts val="500"/>
              </a:spcBef>
              <a:spcAft>
                <a:spcPts val="0"/>
              </a:spcAft>
              <a:buClr>
                <a:schemeClr val="lt1"/>
              </a:buClr>
              <a:buSzPts val="1400"/>
              <a:buFont typeface="Arial" panose="020B0604020202020204"/>
              <a:buChar char="•"/>
              <a:defRPr sz="1400" b="0" i="0" u="none" strike="noStrike" cap="none">
                <a:solidFill>
                  <a:schemeClr val="lt1"/>
                </a:solidFill>
                <a:latin typeface="Play" panose="00000500000000000000"/>
                <a:ea typeface="Play" panose="00000500000000000000"/>
                <a:cs typeface="Play" panose="00000500000000000000"/>
                <a:sym typeface="Play" panose="00000500000000000000"/>
              </a:defRPr>
            </a:lvl5pPr>
            <a:lvl6pPr marL="2743200" marR="0" lvl="5"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6pPr>
            <a:lvl7pPr marL="3200400" marR="0" lvl="6"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7pPr>
            <a:lvl8pPr marL="3657600" marR="0" lvl="7"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8pPr>
            <a:lvl9pPr marL="4114800" marR="0" lvl="8"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9pPr>
          </a:lstStyle>
          <a:p/>
        </p:txBody>
      </p:sp>
      <p:sp>
        <p:nvSpPr>
          <p:cNvPr id="15" name="Google Shape;15;p14"/>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1pPr>
            <a:lvl2pPr marR="0" lvl="1"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2pPr>
            <a:lvl3pPr marR="0" lvl="2"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3pPr>
            <a:lvl4pPr marR="0" lvl="3"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4pPr>
            <a:lvl5pPr marR="0" lvl="4"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5pPr>
            <a:lvl6pPr marR="0" lvl="5"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6pPr>
            <a:lvl7pPr marR="0" lvl="6"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7pPr>
            <a:lvl8pPr marR="0" lvl="7"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8pPr>
            <a:lvl9pPr marR="0" lvl="8"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9pPr>
          </a:lstStyle>
          <a:p/>
        </p:txBody>
      </p:sp>
      <p:sp>
        <p:nvSpPr>
          <p:cNvPr id="16" name="Google Shape;16;p14"/>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1pPr>
            <a:lvl2pPr marR="0" lvl="1"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2pPr>
            <a:lvl3pPr marR="0" lvl="2"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3pPr>
            <a:lvl4pPr marR="0" lvl="3"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4pPr>
            <a:lvl5pPr marR="0" lvl="4"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5pPr>
            <a:lvl6pPr marR="0" lvl="5"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6pPr>
            <a:lvl7pPr marR="0" lvl="6"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7pPr>
            <a:lvl8pPr marR="0" lvl="7"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8pPr>
            <a:lvl9pPr marR="0" lvl="8"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9pPr>
          </a:lstStyle>
          <a:p/>
        </p:txBody>
      </p:sp>
      <p:sp>
        <p:nvSpPr>
          <p:cNvPr id="17" name="Google Shape;17;p14"/>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1pPr>
            <a:lvl2pPr marL="0" marR="0" lvl="1"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2pPr>
            <a:lvl3pPr marL="0" marR="0" lvl="2"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3pPr>
            <a:lvl4pPr marL="0" marR="0" lvl="3"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4pPr>
            <a:lvl5pPr marL="0" marR="0" lvl="4"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5pPr>
            <a:lvl6pPr marL="0" marR="0" lvl="5"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6pPr>
            <a:lvl7pPr marL="0" marR="0" lvl="6"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7pPr>
            <a:lvl8pPr marL="0" marR="0" lvl="7"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8pPr>
            <a:lvl9pPr marL="0" marR="0" lvl="8"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2F2F2"/>
            </a:gs>
            <a:gs pos="74000">
              <a:srgbClr val="8CEBCA"/>
            </a:gs>
            <a:gs pos="83000">
              <a:srgbClr val="8CEBCA"/>
            </a:gs>
            <a:gs pos="100000">
              <a:srgbClr val="B1F2DC"/>
            </a:gs>
          </a:gsLst>
          <a:lin ang="5400012" scaled="0"/>
        </a:gradFill>
        <a:effectLst/>
      </p:bgPr>
    </p:bg>
    <p:spTree>
      <p:nvGrpSpPr>
        <p:cNvPr id="1" name="Shape 89"/>
        <p:cNvGrpSpPr/>
        <p:nvPr/>
      </p:nvGrpSpPr>
      <p:grpSpPr>
        <a:xfrm>
          <a:off x="0" y="0"/>
          <a:ext cx="0" cy="0"/>
          <a:chOff x="0" y="0"/>
          <a:chExt cx="0" cy="0"/>
        </a:xfrm>
      </p:grpSpPr>
      <p:sp>
        <p:nvSpPr>
          <p:cNvPr id="90" name="Google Shape;90;g2da9ce4df0d_1_0"/>
          <p:cNvSpPr/>
          <p:nvPr/>
        </p:nvSpPr>
        <p:spPr>
          <a:xfrm>
            <a:off x="9749268" y="4070878"/>
            <a:ext cx="2442733" cy="2787123"/>
          </a:xfrm>
          <a:custGeom>
            <a:avLst/>
            <a:gdLst/>
            <a:ahLst/>
            <a:cxnLst/>
            <a:rect l="l" t="t" r="r" b="b"/>
            <a:pathLst>
              <a:path w="2442733" h="2787123" extrusionOk="0">
                <a:moveTo>
                  <a:pt x="2442733" y="0"/>
                </a:moveTo>
                <a:lnTo>
                  <a:pt x="2442733" y="2787123"/>
                </a:lnTo>
                <a:lnTo>
                  <a:pt x="0" y="278712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 panose="00000500000000000000"/>
              <a:ea typeface="Play" panose="00000500000000000000"/>
              <a:cs typeface="Play" panose="00000500000000000000"/>
              <a:sym typeface="Play" panose="00000500000000000000"/>
            </a:endParaRPr>
          </a:p>
        </p:txBody>
      </p:sp>
      <p:sp>
        <p:nvSpPr>
          <p:cNvPr id="91" name="Google Shape;91;g2da9ce4df0d_1_0"/>
          <p:cNvSpPr/>
          <p:nvPr/>
        </p:nvSpPr>
        <p:spPr>
          <a:xfrm rot="10800000">
            <a:off x="0" y="0"/>
            <a:ext cx="2442733" cy="2787123"/>
          </a:xfrm>
          <a:custGeom>
            <a:avLst/>
            <a:gdLst/>
            <a:ahLst/>
            <a:cxnLst/>
            <a:rect l="l" t="t" r="r" b="b"/>
            <a:pathLst>
              <a:path w="2442733" h="2787123" extrusionOk="0">
                <a:moveTo>
                  <a:pt x="2442733" y="0"/>
                </a:moveTo>
                <a:lnTo>
                  <a:pt x="2442733" y="2787123"/>
                </a:lnTo>
                <a:lnTo>
                  <a:pt x="0" y="278712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 panose="00000500000000000000"/>
              <a:ea typeface="Play" panose="00000500000000000000"/>
              <a:cs typeface="Play" panose="00000500000000000000"/>
              <a:sym typeface="Play" panose="00000500000000000000"/>
            </a:endParaRPr>
          </a:p>
        </p:txBody>
      </p:sp>
      <p:cxnSp>
        <p:nvCxnSpPr>
          <p:cNvPr id="92" name="Google Shape;92;g2da9ce4df0d_1_0"/>
          <p:cNvCxnSpPr/>
          <p:nvPr/>
        </p:nvCxnSpPr>
        <p:spPr>
          <a:xfrm>
            <a:off x="1233837" y="6172200"/>
            <a:ext cx="9760500" cy="0"/>
          </a:xfrm>
          <a:prstGeom prst="straightConnector1">
            <a:avLst/>
          </a:prstGeom>
          <a:noFill/>
          <a:ln w="12700" cap="flat" cmpd="sng">
            <a:solidFill>
              <a:schemeClr val="lt1"/>
            </a:solidFill>
            <a:prstDash val="solid"/>
            <a:miter lim="800000"/>
            <a:headEnd type="none" w="sm" len="sm"/>
            <a:tailEnd type="none" w="sm" len="sm"/>
          </a:ln>
        </p:spPr>
      </p:cxnSp>
      <p:sp>
        <p:nvSpPr>
          <p:cNvPr id="93" name="Google Shape;93;g2da9ce4df0d_1_0"/>
          <p:cNvSpPr txBox="1">
            <a:spLocks noGrp="1"/>
          </p:cNvSpPr>
          <p:nvPr>
            <p:ph type="title"/>
          </p:nvPr>
        </p:nvSpPr>
        <p:spPr>
          <a:xfrm>
            <a:off x="1143000" y="872935"/>
            <a:ext cx="9906000" cy="13608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4000"/>
              <a:buFont typeface="Play" panose="00000500000000000000"/>
              <a:buNone/>
              <a:defRPr sz="4000" b="0" i="0" u="none" strike="noStrike" cap="none">
                <a:solidFill>
                  <a:schemeClr val="lt1"/>
                </a:solidFill>
                <a:latin typeface="Play" panose="00000500000000000000"/>
                <a:ea typeface="Play" panose="00000500000000000000"/>
                <a:cs typeface="Play" panose="00000500000000000000"/>
                <a:sym typeface="Play" panose="00000500000000000000"/>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4" name="Google Shape;94;g2da9ce4df0d_1_0"/>
          <p:cNvSpPr txBox="1">
            <a:spLocks noGrp="1"/>
          </p:cNvSpPr>
          <p:nvPr>
            <p:ph type="body" idx="1"/>
          </p:nvPr>
        </p:nvSpPr>
        <p:spPr>
          <a:xfrm>
            <a:off x="1143000" y="2332026"/>
            <a:ext cx="9906000" cy="35670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panose="020B0604020202020204"/>
              <a:buChar char="•"/>
              <a:defRPr sz="2000" b="0" i="0" u="none" strike="noStrike" cap="none">
                <a:solidFill>
                  <a:schemeClr val="lt1"/>
                </a:solidFill>
                <a:latin typeface="Play" panose="00000500000000000000"/>
                <a:ea typeface="Play" panose="00000500000000000000"/>
                <a:cs typeface="Play" panose="00000500000000000000"/>
                <a:sym typeface="Play" panose="00000500000000000000"/>
              </a:defRPr>
            </a:lvl1pPr>
            <a:lvl2pPr marL="914400" marR="0" lvl="1" indent="-228600" algn="l" rtl="0">
              <a:lnSpc>
                <a:spcPct val="120000"/>
              </a:lnSpc>
              <a:spcBef>
                <a:spcPts val="500"/>
              </a:spcBef>
              <a:spcAft>
                <a:spcPts val="0"/>
              </a:spcAft>
              <a:buClr>
                <a:schemeClr val="lt1"/>
              </a:buClr>
              <a:buSzPts val="1800"/>
              <a:buFont typeface="Play" panose="00000500000000000000"/>
              <a:buNone/>
              <a:defRPr sz="1800" b="0" i="1" u="none" strike="noStrike" cap="none">
                <a:solidFill>
                  <a:schemeClr val="lt1"/>
                </a:solidFill>
                <a:latin typeface="Play" panose="00000500000000000000"/>
                <a:ea typeface="Play" panose="00000500000000000000"/>
                <a:cs typeface="Play" panose="00000500000000000000"/>
                <a:sym typeface="Play" panose="00000500000000000000"/>
              </a:defRPr>
            </a:lvl2pPr>
            <a:lvl3pPr marL="1371600" marR="0" lvl="2" indent="-330200" algn="l" rtl="0">
              <a:lnSpc>
                <a:spcPct val="120000"/>
              </a:lnSpc>
              <a:spcBef>
                <a:spcPts val="500"/>
              </a:spcBef>
              <a:spcAft>
                <a:spcPts val="0"/>
              </a:spcAft>
              <a:buClr>
                <a:schemeClr val="lt1"/>
              </a:buClr>
              <a:buSzPts val="1600"/>
              <a:buFont typeface="Arial" panose="020B0604020202020204"/>
              <a:buChar char="•"/>
              <a:defRPr sz="1600" b="0" i="0" u="none" strike="noStrike" cap="none">
                <a:solidFill>
                  <a:schemeClr val="lt1"/>
                </a:solidFill>
                <a:latin typeface="Play" panose="00000500000000000000"/>
                <a:ea typeface="Play" panose="00000500000000000000"/>
                <a:cs typeface="Play" panose="00000500000000000000"/>
                <a:sym typeface="Play" panose="00000500000000000000"/>
              </a:defRPr>
            </a:lvl3pPr>
            <a:lvl4pPr marL="1828800" marR="0" lvl="3" indent="-228600" algn="l" rtl="0">
              <a:lnSpc>
                <a:spcPct val="120000"/>
              </a:lnSpc>
              <a:spcBef>
                <a:spcPts val="500"/>
              </a:spcBef>
              <a:spcAft>
                <a:spcPts val="0"/>
              </a:spcAft>
              <a:buClr>
                <a:schemeClr val="lt1"/>
              </a:buClr>
              <a:buSzPts val="1400"/>
              <a:buFont typeface="Play" panose="00000500000000000000"/>
              <a:buNone/>
              <a:defRPr sz="1400" b="0" i="1" u="none" strike="noStrike" cap="none">
                <a:solidFill>
                  <a:schemeClr val="lt1"/>
                </a:solidFill>
                <a:latin typeface="Play" panose="00000500000000000000"/>
                <a:ea typeface="Play" panose="00000500000000000000"/>
                <a:cs typeface="Play" panose="00000500000000000000"/>
                <a:sym typeface="Play" panose="00000500000000000000"/>
              </a:defRPr>
            </a:lvl4pPr>
            <a:lvl5pPr marL="2286000" marR="0" lvl="4" indent="-317500" algn="l" rtl="0">
              <a:lnSpc>
                <a:spcPct val="120000"/>
              </a:lnSpc>
              <a:spcBef>
                <a:spcPts val="500"/>
              </a:spcBef>
              <a:spcAft>
                <a:spcPts val="0"/>
              </a:spcAft>
              <a:buClr>
                <a:schemeClr val="lt1"/>
              </a:buClr>
              <a:buSzPts val="1400"/>
              <a:buFont typeface="Arial" panose="020B0604020202020204"/>
              <a:buChar char="•"/>
              <a:defRPr sz="1400" b="0" i="0" u="none" strike="noStrike" cap="none">
                <a:solidFill>
                  <a:schemeClr val="lt1"/>
                </a:solidFill>
                <a:latin typeface="Play" panose="00000500000000000000"/>
                <a:ea typeface="Play" panose="00000500000000000000"/>
                <a:cs typeface="Play" panose="00000500000000000000"/>
                <a:sym typeface="Play" panose="00000500000000000000"/>
              </a:defRPr>
            </a:lvl5pPr>
            <a:lvl6pPr marL="2743200" marR="0" lvl="5"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6pPr>
            <a:lvl7pPr marL="3200400" marR="0" lvl="6"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7pPr>
            <a:lvl8pPr marL="3657600" marR="0" lvl="7"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8pPr>
            <a:lvl9pPr marL="4114800" marR="0" lvl="8"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9pPr>
          </a:lstStyle>
          <a:p/>
        </p:txBody>
      </p:sp>
      <p:sp>
        <p:nvSpPr>
          <p:cNvPr id="95" name="Google Shape;95;g2da9ce4df0d_1_0"/>
          <p:cNvSpPr txBox="1">
            <a:spLocks noGrp="1"/>
          </p:cNvSpPr>
          <p:nvPr>
            <p:ph type="dt" idx="10"/>
          </p:nvPr>
        </p:nvSpPr>
        <p:spPr>
          <a:xfrm>
            <a:off x="7388157" y="6356350"/>
            <a:ext cx="30933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1pPr>
            <a:lvl2pPr marR="0" lvl="1"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2pPr>
            <a:lvl3pPr marR="0" lvl="2"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3pPr>
            <a:lvl4pPr marR="0" lvl="3"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4pPr>
            <a:lvl5pPr marR="0" lvl="4"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5pPr>
            <a:lvl6pPr marR="0" lvl="5"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6pPr>
            <a:lvl7pPr marR="0" lvl="6"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7pPr>
            <a:lvl8pPr marR="0" lvl="7"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8pPr>
            <a:lvl9pPr marR="0" lvl="8"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9pPr>
          </a:lstStyle>
          <a:p/>
        </p:txBody>
      </p:sp>
      <p:sp>
        <p:nvSpPr>
          <p:cNvPr id="96" name="Google Shape;96;g2da9ce4df0d_1_0"/>
          <p:cNvSpPr txBox="1">
            <a:spLocks noGrp="1"/>
          </p:cNvSpPr>
          <p:nvPr>
            <p:ph type="ftr" idx="11"/>
          </p:nvPr>
        </p:nvSpPr>
        <p:spPr>
          <a:xfrm>
            <a:off x="1143000" y="6356350"/>
            <a:ext cx="39591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1pPr>
            <a:lvl2pPr marR="0" lvl="1"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2pPr>
            <a:lvl3pPr marR="0" lvl="2"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3pPr>
            <a:lvl4pPr marR="0" lvl="3"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4pPr>
            <a:lvl5pPr marR="0" lvl="4"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5pPr>
            <a:lvl6pPr marR="0" lvl="5"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6pPr>
            <a:lvl7pPr marR="0" lvl="6"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7pPr>
            <a:lvl8pPr marR="0" lvl="7"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8pPr>
            <a:lvl9pPr marR="0" lvl="8" algn="l" rtl="0">
              <a:spcBef>
                <a:spcPts val="0"/>
              </a:spcBef>
              <a:spcAft>
                <a:spcPts val="0"/>
              </a:spcAft>
              <a:buSzPts val="1400"/>
              <a:buNone/>
              <a:defRPr sz="1800" b="0" i="0" u="none" strike="noStrike" cap="none">
                <a:solidFill>
                  <a:schemeClr val="lt1"/>
                </a:solidFill>
                <a:latin typeface="Play" panose="00000500000000000000"/>
                <a:ea typeface="Play" panose="00000500000000000000"/>
                <a:cs typeface="Play" panose="00000500000000000000"/>
                <a:sym typeface="Play" panose="00000500000000000000"/>
              </a:defRPr>
            </a:lvl9pPr>
          </a:lstStyle>
          <a:p/>
        </p:txBody>
      </p:sp>
      <p:sp>
        <p:nvSpPr>
          <p:cNvPr id="97" name="Google Shape;97;g2da9ce4df0d_1_0"/>
          <p:cNvSpPr txBox="1">
            <a:spLocks noGrp="1"/>
          </p:cNvSpPr>
          <p:nvPr>
            <p:ph type="sldNum" idx="12"/>
          </p:nvPr>
        </p:nvSpPr>
        <p:spPr>
          <a:xfrm>
            <a:off x="10423186" y="6356350"/>
            <a:ext cx="625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1pPr>
            <a:lvl2pPr marL="0" marR="0" lvl="1"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2pPr>
            <a:lvl3pPr marL="0" marR="0" lvl="2"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3pPr>
            <a:lvl4pPr marL="0" marR="0" lvl="3"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4pPr>
            <a:lvl5pPr marL="0" marR="0" lvl="4"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5pPr>
            <a:lvl6pPr marL="0" marR="0" lvl="5"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6pPr>
            <a:lvl7pPr marL="0" marR="0" lvl="6"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7pPr>
            <a:lvl8pPr marL="0" marR="0" lvl="7"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8pPr>
            <a:lvl9pPr marL="0" marR="0" lvl="8" indent="0" algn="r" rtl="0">
              <a:spcBef>
                <a:spcPts val="0"/>
              </a:spcBef>
              <a:buNone/>
              <a:defRPr sz="1050" b="0" i="0" u="none" strike="noStrike" cap="none">
                <a:solidFill>
                  <a:schemeClr val="lt1"/>
                </a:solidFill>
                <a:latin typeface="Play" panose="00000500000000000000"/>
                <a:ea typeface="Play" panose="00000500000000000000"/>
                <a:cs typeface="Play" panose="00000500000000000000"/>
                <a:sym typeface="Play" panose="000005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3.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hyperlink" Target="https://data.cdc.gov/Public-Health-Surveillance/Respiratory-Virus-Response-RVRUnited-States-Hospi/9t9r-e5a3/about_dat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 panose="00000500000000000000"/>
              <a:ea typeface="Play" panose="00000500000000000000"/>
              <a:cs typeface="Play" panose="00000500000000000000"/>
              <a:sym typeface="Play" panose="00000500000000000000"/>
            </a:endParaRPr>
          </a:p>
        </p:txBody>
      </p:sp>
      <p:pic>
        <p:nvPicPr>
          <p:cNvPr id="174" name="Google Shape;174;p1" descr="Vector background of vibrant colors splashing"/>
          <p:cNvPicPr preferRelativeResize="0"/>
          <p:nvPr/>
        </p:nvPicPr>
        <p:blipFill rotWithShape="1">
          <a:blip r:embed="rId1"/>
          <a:srcRect t="17329"/>
          <a:stretch>
            <a:fillRect/>
          </a:stretch>
        </p:blipFill>
        <p:spPr>
          <a:xfrm>
            <a:off x="20" y="10"/>
            <a:ext cx="12199237" cy="6857989"/>
          </a:xfrm>
          <a:prstGeom prst="rect">
            <a:avLst/>
          </a:prstGeom>
          <a:noFill/>
          <a:ln>
            <a:noFill/>
          </a:ln>
        </p:spPr>
      </p:pic>
      <p:sp>
        <p:nvSpPr>
          <p:cNvPr id="175" name="Google Shape;175;p1"/>
          <p:cNvSpPr/>
          <p:nvPr/>
        </p:nvSpPr>
        <p:spPr>
          <a:xfrm rot="5400000">
            <a:off x="2226538" y="-2233466"/>
            <a:ext cx="6858000" cy="11324929"/>
          </a:xfrm>
          <a:custGeom>
            <a:avLst/>
            <a:gdLst/>
            <a:ahLst/>
            <a:cxnLst/>
            <a:rect l="l" t="t" r="r" b="b"/>
            <a:pathLst>
              <a:path w="6858000" h="11262142" extrusionOk="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 panose="00000500000000000000"/>
              <a:ea typeface="Play" panose="00000500000000000000"/>
              <a:cs typeface="Play" panose="00000500000000000000"/>
              <a:sym typeface="Play" panose="00000500000000000000"/>
            </a:endParaRPr>
          </a:p>
        </p:txBody>
      </p:sp>
      <p:sp>
        <p:nvSpPr>
          <p:cNvPr id="176" name="Google Shape;176;p1"/>
          <p:cNvSpPr txBox="1">
            <a:spLocks noGrp="1"/>
          </p:cNvSpPr>
          <p:nvPr>
            <p:ph type="ctrTitle"/>
          </p:nvPr>
        </p:nvSpPr>
        <p:spPr>
          <a:xfrm>
            <a:off x="58216" y="329850"/>
            <a:ext cx="11266714" cy="4352100"/>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100000"/>
              </a:lnSpc>
              <a:spcBef>
                <a:spcPts val="0"/>
              </a:spcBef>
              <a:spcAft>
                <a:spcPts val="0"/>
              </a:spcAft>
              <a:buClr>
                <a:schemeClr val="lt1"/>
              </a:buClr>
              <a:buSzPct val="100000"/>
              <a:buFont typeface="Play" panose="00000500000000000000"/>
              <a:buNone/>
            </a:pPr>
            <a:r>
              <a:rPr lang="en-US" sz="3200" b="1" u="sng"/>
              <a:t>FINAL PROJECT: DATA-602</a:t>
            </a:r>
            <a:br>
              <a:rPr lang="en-US" sz="3200"/>
            </a:br>
            <a:br>
              <a:rPr lang="en-US" sz="3200"/>
            </a:br>
            <a:r>
              <a:rPr lang="en-US" sz="3200"/>
              <a:t>TITLE </a:t>
            </a:r>
            <a:br>
              <a:rPr lang="en-US" sz="3200"/>
            </a:br>
            <a:br>
              <a:rPr lang="en-US" sz="3200"/>
            </a:br>
            <a:r>
              <a:rPr lang="en-US" sz="3200" b="1" u="sng"/>
              <a:t>PREDICTIVE MODELLING OF RESPIRATORY VIRUS HOSPITALIZATION TRENDS </a:t>
            </a:r>
            <a:br>
              <a:rPr lang="en-US" sz="3200" b="1"/>
            </a:br>
            <a:br>
              <a:rPr lang="en-US" sz="3200"/>
            </a:br>
            <a:r>
              <a:rPr lang="en-US" sz="3200"/>
              <a:t>UNDER THE SUPERVISION OF</a:t>
            </a:r>
            <a:br>
              <a:rPr lang="en-US" sz="3200"/>
            </a:br>
            <a:r>
              <a:rPr lang="en-US" sz="3200"/>
              <a:t> </a:t>
            </a:r>
            <a:br>
              <a:rPr lang="en-US" sz="3200"/>
            </a:br>
            <a:r>
              <a:rPr lang="en-US" sz="3200" b="1" u="sng"/>
              <a:t>PROF. MASOUD SOROUSH</a:t>
            </a:r>
            <a:br>
              <a:rPr lang="en-US" sz="3200"/>
            </a:br>
            <a:br>
              <a:rPr lang="en-US" sz="3200"/>
            </a:br>
            <a:br>
              <a:rPr lang="en-US" sz="3200"/>
            </a:br>
            <a:br>
              <a:rPr lang="en-US" sz="3200"/>
            </a:br>
            <a:endParaRPr sz="3200"/>
          </a:p>
        </p:txBody>
      </p:sp>
      <p:sp>
        <p:nvSpPr>
          <p:cNvPr id="177" name="Google Shape;177;p1"/>
          <p:cNvSpPr txBox="1">
            <a:spLocks noGrp="1"/>
          </p:cNvSpPr>
          <p:nvPr>
            <p:ph type="subTitle" idx="1"/>
          </p:nvPr>
        </p:nvSpPr>
        <p:spPr>
          <a:xfrm>
            <a:off x="873997" y="5568939"/>
            <a:ext cx="9304145" cy="73299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lt1"/>
              </a:buClr>
              <a:buSzPts val="2400"/>
              <a:buNone/>
            </a:pPr>
            <a:r>
              <a:rPr lang="en-US" sz="2400" b="1"/>
              <a:t>Team 1 : Raja Pavan Kalyan, Bala Sai Santhoshi, Venkata Sai Swaroop, Kesari Nandan and Ruchita Das</a:t>
            </a:r>
            <a:endParaRPr lang="en-US" sz="2400" b="1"/>
          </a:p>
        </p:txBody>
      </p:sp>
      <p:cxnSp>
        <p:nvCxnSpPr>
          <p:cNvPr id="178" name="Google Shape;178;p1"/>
          <p:cNvCxnSpPr/>
          <p:nvPr/>
        </p:nvCxnSpPr>
        <p:spPr>
          <a:xfrm>
            <a:off x="1188357" y="5151666"/>
            <a:ext cx="9860643" cy="0"/>
          </a:xfrm>
          <a:prstGeom prst="straightConnector1">
            <a:avLst/>
          </a:prstGeom>
          <a:noFill/>
          <a:ln w="12700" cap="flat" cmpd="sng">
            <a:solidFill>
              <a:srgbClr val="FFFFFF"/>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g2da9ce4df0d_1_102"/>
          <p:cNvPicPr preferRelativeResize="0"/>
          <p:nvPr/>
        </p:nvPicPr>
        <p:blipFill rotWithShape="1">
          <a:blip r:embed="rId1"/>
          <a:srcRect/>
          <a:stretch>
            <a:fillRect/>
          </a:stretch>
        </p:blipFill>
        <p:spPr>
          <a:xfrm>
            <a:off x="119749" y="442408"/>
            <a:ext cx="5761288" cy="5746635"/>
          </a:xfrm>
          <a:prstGeom prst="rect">
            <a:avLst/>
          </a:prstGeom>
          <a:noFill/>
          <a:ln>
            <a:noFill/>
          </a:ln>
        </p:spPr>
      </p:pic>
      <p:pic>
        <p:nvPicPr>
          <p:cNvPr id="244" name="Google Shape;244;g2da9ce4df0d_1_102"/>
          <p:cNvPicPr preferRelativeResize="0"/>
          <p:nvPr/>
        </p:nvPicPr>
        <p:blipFill rotWithShape="1">
          <a:blip r:embed="rId2"/>
          <a:srcRect/>
          <a:stretch>
            <a:fillRect/>
          </a:stretch>
        </p:blipFill>
        <p:spPr>
          <a:xfrm>
            <a:off x="5988822" y="442408"/>
            <a:ext cx="5996802" cy="57466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g2da9ce4df0d_1_107"/>
          <p:cNvPicPr preferRelativeResize="0"/>
          <p:nvPr/>
        </p:nvPicPr>
        <p:blipFill rotWithShape="1">
          <a:blip r:embed="rId1"/>
          <a:srcRect b="74956"/>
          <a:stretch>
            <a:fillRect/>
          </a:stretch>
        </p:blipFill>
        <p:spPr>
          <a:xfrm>
            <a:off x="4157330" y="1135781"/>
            <a:ext cx="7874250" cy="5034012"/>
          </a:xfrm>
          <a:prstGeom prst="rect">
            <a:avLst/>
          </a:prstGeom>
          <a:noFill/>
          <a:ln>
            <a:noFill/>
          </a:ln>
        </p:spPr>
      </p:pic>
      <p:sp>
        <p:nvSpPr>
          <p:cNvPr id="250" name="Google Shape;250;g2da9ce4df0d_1_107"/>
          <p:cNvSpPr txBox="1"/>
          <p:nvPr/>
        </p:nvSpPr>
        <p:spPr>
          <a:xfrm>
            <a:off x="723014" y="1807534"/>
            <a:ext cx="3434316" cy="4524315"/>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0D0D0D"/>
              </a:buClr>
              <a:buSzPts val="1800"/>
              <a:buFont typeface="Arial" panose="020B0604020202020204"/>
              <a:buChar char="•"/>
            </a:pPr>
            <a:r>
              <a:rPr lang="en-US" sz="1800" b="0" i="0" dirty="0">
                <a:solidFill>
                  <a:srgbClr val="0D0D0D"/>
                </a:solidFill>
                <a:latin typeface="Times New Roman" panose="02020603050405020304" pitchFamily="18" charset="0"/>
                <a:cs typeface="Times New Roman" panose="02020603050405020304" pitchFamily="18" charset="0"/>
                <a:sym typeface="Arial" panose="020B0604020202020204"/>
              </a:rPr>
              <a:t>The box plots provide insights into the distribution of various healthcare metrics, showing the central tendency (median), spread (interquartile range), and presence of outliers for features like jurisdictions, COVID-19 admissions, and bed occupancy rates. This helps identify which features have skewed distributions and unusual data points that could affect analysis.</a:t>
            </a:r>
            <a:endParaRPr dirty="0">
              <a:latin typeface="Times New Roman" panose="02020603050405020304" pitchFamily="18" charset="0"/>
              <a:cs typeface="Times New Roman" panose="02020603050405020304" pitchFamily="18" charset="0"/>
            </a:endParaRPr>
          </a:p>
          <a:p>
            <a:pPr marL="0" marR="0" lvl="0" indent="-114300" algn="l" rtl="0">
              <a:spcBef>
                <a:spcPts val="0"/>
              </a:spcBef>
              <a:spcAft>
                <a:spcPts val="0"/>
              </a:spcAft>
              <a:buClr>
                <a:srgbClr val="0D0D0D"/>
              </a:buClr>
              <a:buSzPts val="1800"/>
              <a:buFont typeface="Arial" panose="020B0604020202020204"/>
              <a:buChar char="•"/>
            </a:pPr>
            <a:r>
              <a:rPr lang="en-US" sz="1800" b="0" i="0" dirty="0">
                <a:solidFill>
                  <a:srgbClr val="0D0D0D"/>
                </a:solidFill>
                <a:latin typeface="Times New Roman" panose="02020603050405020304" pitchFamily="18" charset="0"/>
                <a:cs typeface="Times New Roman" panose="02020603050405020304" pitchFamily="18" charset="0"/>
                <a:sym typeface="Arial" panose="020B0604020202020204"/>
              </a:rPr>
              <a:t>The plots show which data points may add noise to a predictive model, guiding the feature selection process.</a:t>
            </a:r>
            <a:endParaRPr sz="1800" dirty="0">
              <a:solidFill>
                <a:schemeClr val="lt1"/>
              </a:solidFill>
              <a:latin typeface="Times New Roman" panose="02020603050405020304" pitchFamily="18" charset="0"/>
              <a:ea typeface="Play" panose="00000500000000000000"/>
              <a:cs typeface="Times New Roman" panose="02020603050405020304" pitchFamily="18" charset="0"/>
              <a:sym typeface="Play"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g2da9ce4df0d_1_112"/>
          <p:cNvPicPr preferRelativeResize="0"/>
          <p:nvPr/>
        </p:nvPicPr>
        <p:blipFill rotWithShape="1">
          <a:blip r:embed="rId1"/>
          <a:srcRect l="50031" t="25063" r="414" b="62406"/>
          <a:stretch>
            <a:fillRect/>
          </a:stretch>
        </p:blipFill>
        <p:spPr>
          <a:xfrm>
            <a:off x="894262" y="814376"/>
            <a:ext cx="4677198" cy="2768796"/>
          </a:xfrm>
          <a:prstGeom prst="rect">
            <a:avLst/>
          </a:prstGeom>
          <a:noFill/>
          <a:ln>
            <a:noFill/>
          </a:ln>
        </p:spPr>
      </p:pic>
      <p:pic>
        <p:nvPicPr>
          <p:cNvPr id="256" name="Google Shape;256;g2da9ce4df0d_1_112"/>
          <p:cNvPicPr preferRelativeResize="0"/>
          <p:nvPr/>
        </p:nvPicPr>
        <p:blipFill rotWithShape="1">
          <a:blip r:embed="rId2"/>
          <a:srcRect l="1" t="37563" r="49967" b="50585"/>
          <a:stretch>
            <a:fillRect/>
          </a:stretch>
        </p:blipFill>
        <p:spPr>
          <a:xfrm>
            <a:off x="5934094" y="823785"/>
            <a:ext cx="4677197" cy="2768796"/>
          </a:xfrm>
          <a:prstGeom prst="rect">
            <a:avLst/>
          </a:prstGeom>
          <a:noFill/>
          <a:ln>
            <a:noFill/>
          </a:ln>
        </p:spPr>
      </p:pic>
      <p:pic>
        <p:nvPicPr>
          <p:cNvPr id="257" name="Google Shape;257;g2da9ce4df0d_1_112"/>
          <p:cNvPicPr preferRelativeResize="0"/>
          <p:nvPr/>
        </p:nvPicPr>
        <p:blipFill rotWithShape="1">
          <a:blip r:embed="rId3"/>
          <a:srcRect l="50031" t="37477" r="-62" b="50416"/>
          <a:stretch>
            <a:fillRect/>
          </a:stretch>
        </p:blipFill>
        <p:spPr>
          <a:xfrm>
            <a:off x="894262" y="3583172"/>
            <a:ext cx="4677197" cy="2583712"/>
          </a:xfrm>
          <a:prstGeom prst="rect">
            <a:avLst/>
          </a:prstGeom>
          <a:noFill/>
          <a:ln>
            <a:noFill/>
          </a:ln>
        </p:spPr>
      </p:pic>
      <p:pic>
        <p:nvPicPr>
          <p:cNvPr id="258" name="Google Shape;258;g2da9ce4df0d_1_112"/>
          <p:cNvPicPr preferRelativeResize="0"/>
          <p:nvPr/>
        </p:nvPicPr>
        <p:blipFill rotWithShape="1">
          <a:blip r:embed="rId4"/>
          <a:srcRect l="-1" t="49722" r="49307" b="38171"/>
          <a:stretch>
            <a:fillRect/>
          </a:stretch>
        </p:blipFill>
        <p:spPr>
          <a:xfrm>
            <a:off x="5934093" y="3592581"/>
            <a:ext cx="4677197" cy="25743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
          <p:cNvSpPr txBox="1">
            <a:spLocks noGrp="1"/>
          </p:cNvSpPr>
          <p:nvPr>
            <p:ph type="body" idx="1"/>
          </p:nvPr>
        </p:nvSpPr>
        <p:spPr>
          <a:xfrm>
            <a:off x="1674688" y="685799"/>
            <a:ext cx="9822096" cy="5486401"/>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400"/>
              <a:buNone/>
            </a:pPr>
            <a:r>
              <a:rPr lang="en-US"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Section 4: Feature Selection </a:t>
            </a:r>
            <a:endParaRPr dirty="0"/>
          </a:p>
          <a:p>
            <a:pPr marL="228600" lvl="0" indent="-228600" algn="l" rtl="0">
              <a:lnSpc>
                <a:spcPct val="120000"/>
              </a:lnSpc>
              <a:spcBef>
                <a:spcPts val="1000"/>
              </a:spcBef>
              <a:spcAft>
                <a:spcPts val="0"/>
              </a:spcAft>
              <a:buClr>
                <a:schemeClr val="dk1"/>
              </a:buClr>
              <a:buSzPts val="1800"/>
              <a:buChar char="•"/>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Correlation Analysis</a:t>
            </a:r>
            <a:endParaRPr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20000"/>
              </a:lnSpc>
              <a:spcBef>
                <a:spcPts val="1000"/>
              </a:spcBef>
              <a:spcAft>
                <a:spcPts val="0"/>
              </a:spcAft>
              <a:buClr>
                <a:srgbClr val="000000"/>
              </a:buClr>
              <a:buSzPts val="1800"/>
              <a:buChar char="•"/>
            </a:pPr>
            <a:r>
              <a:rPr lang="en-US" sz="1400" b="1"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Identifying Key Features</a:t>
            </a:r>
            <a:r>
              <a:rPr lang="en-US" sz="14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Selecting specific features based on correlation analysis and trend visualization for analysis and modeling.</a:t>
            </a:r>
            <a:endParaRPr sz="1400" dirty="0"/>
          </a:p>
          <a:p>
            <a:pPr marL="228600" lvl="0" indent="-228600" algn="l" rtl="0">
              <a:lnSpc>
                <a:spcPct val="120000"/>
              </a:lnSpc>
              <a:spcBef>
                <a:spcPts val="1000"/>
              </a:spcBef>
              <a:spcAft>
                <a:spcPts val="0"/>
              </a:spcAft>
              <a:buClr>
                <a:srgbClr val="000000"/>
              </a:buClr>
              <a:buSzPts val="1800"/>
              <a:buChar char="•"/>
            </a:pPr>
            <a:r>
              <a:rPr lang="en-US" sz="1400" b="1" i="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1. Strong Positive Correlation (Absolute Value &gt; 0.5):</a:t>
            </a:r>
            <a:endParaRPr sz="1400" dirty="0"/>
          </a:p>
          <a:p>
            <a:pPr marL="228600" lvl="0" indent="-228600" algn="l" rtl="0">
              <a:lnSpc>
                <a:spcPct val="120000"/>
              </a:lnSpc>
              <a:spcBef>
                <a:spcPts val="1000"/>
              </a:spcBef>
              <a:spcAft>
                <a:spcPts val="0"/>
              </a:spcAft>
              <a:buClr>
                <a:srgbClr val="000000"/>
              </a:buClr>
              <a:buSzPts val="1800"/>
              <a:buChar char="•"/>
            </a:pPr>
            <a:r>
              <a:rPr lang="en-US" sz="1400" b="1" i="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number_hospitals_reporting_today</a:t>
            </a:r>
            <a:r>
              <a:rPr lang="en-US" sz="1400" b="0" i="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The number of hospitals reporting today has a strong positive correlation (0.6727) with </a:t>
            </a:r>
            <a:r>
              <a:rPr lang="en-US" sz="1400" b="1" i="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admissions_all_covid_confirmed</a:t>
            </a:r>
            <a:r>
              <a:rPr lang="en-US" sz="1400" b="0" i="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This indicates that as the number of hospitals reporting increases, the count of confirmed COVID-19 admissions also tends to increase.</a:t>
            </a:r>
            <a:endParaRPr sz="1400" dirty="0"/>
          </a:p>
          <a:p>
            <a:pPr marL="228600" lvl="0" indent="-228600" algn="l" rtl="0">
              <a:lnSpc>
                <a:spcPct val="120000"/>
              </a:lnSpc>
              <a:spcBef>
                <a:spcPts val="1000"/>
              </a:spcBef>
              <a:spcAft>
                <a:spcPts val="0"/>
              </a:spcAft>
              <a:buClr>
                <a:srgbClr val="000000"/>
              </a:buClr>
              <a:buSzPts val="1800"/>
              <a:buChar char="•"/>
            </a:pPr>
            <a:r>
              <a:rPr lang="en-US" sz="1400" b="1" i="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 Moderate Positive Correlation (0.3 &lt; Absolute Value &lt; 0.5):</a:t>
            </a:r>
            <a:endParaRPr sz="1400" dirty="0"/>
          </a:p>
          <a:p>
            <a:pPr marL="228600" lvl="0" indent="-228600" algn="l" rtl="0">
              <a:lnSpc>
                <a:spcPct val="120000"/>
              </a:lnSpc>
              <a:spcBef>
                <a:spcPts val="1000"/>
              </a:spcBef>
              <a:spcAft>
                <a:spcPts val="0"/>
              </a:spcAft>
              <a:buClr>
                <a:srgbClr val="000000"/>
              </a:buClr>
              <a:buSzPts val="1800"/>
              <a:buChar char="•"/>
            </a:pPr>
            <a:r>
              <a:rPr lang="en-US" sz="1400" b="1" i="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average_admissions_60_69_covid_confirmed_per_100k</a:t>
            </a:r>
            <a:r>
              <a:rPr lang="en-US" sz="1400" b="0" i="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This feature has a moderate positive correlation (0.6027) with </a:t>
            </a:r>
            <a:r>
              <a:rPr lang="en-US" sz="1400" b="1" i="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admissions_all_covid_confirmed</a:t>
            </a:r>
            <a:r>
              <a:rPr lang="en-US" sz="1400" b="0" i="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suggesting that higher rates of COVID-19 admissions in the age group </a:t>
            </a:r>
            <a:r>
              <a:rPr lang="en-US" sz="1400" b="1" i="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60-69 per 100k population</a:t>
            </a:r>
            <a:r>
              <a:rPr lang="en-US" sz="1400" b="0" i="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are associated with higher overall admissions.</a:t>
            </a:r>
            <a:endParaRPr sz="1400" dirty="0"/>
          </a:p>
          <a:p>
            <a:pPr marL="228600" lvl="0" indent="-228600" algn="l" rtl="0">
              <a:lnSpc>
                <a:spcPct val="120000"/>
              </a:lnSpc>
              <a:spcBef>
                <a:spcPts val="1000"/>
              </a:spcBef>
              <a:spcAft>
                <a:spcPts val="0"/>
              </a:spcAft>
              <a:buClr>
                <a:srgbClr val="000000"/>
              </a:buClr>
              <a:buSzPts val="1800"/>
              <a:buChar char="•"/>
            </a:pPr>
            <a:r>
              <a:rPr lang="en-US" sz="1400" b="1" i="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total_patients_hospitalized_influenza_confirmed</a:t>
            </a:r>
            <a:r>
              <a:rPr lang="en-US" sz="1400" b="0" i="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There is a moderate positive correlation (0.3566) between this feature and </a:t>
            </a:r>
            <a:r>
              <a:rPr lang="en-US" sz="1400" b="1" i="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admissions_all_covid_confirmed</a:t>
            </a:r>
            <a:r>
              <a:rPr lang="en-US" sz="1400" b="0" i="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indicating that higher counts of confirmed influenza hospitalizations are associated with higher counts of COVID-19 admissions.</a:t>
            </a:r>
            <a:endParaRPr sz="1400" dirty="0"/>
          </a:p>
          <a:p>
            <a:pPr marL="228600" lvl="0" indent="-228600" algn="l" rtl="0">
              <a:lnSpc>
                <a:spcPct val="120000"/>
              </a:lnSpc>
              <a:spcBef>
                <a:spcPts val="1000"/>
              </a:spcBef>
              <a:spcAft>
                <a:spcPts val="0"/>
              </a:spcAft>
              <a:buClr>
                <a:schemeClr val="dk1"/>
              </a:buClr>
              <a:buSzPts val="1800"/>
              <a:buChar char="•"/>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3. Weak correlations (|correlation| &lt; 0.3)</a:t>
            </a:r>
            <a:r>
              <a:rPr lang="en-US"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were found with other features like "</a:t>
            </a:r>
            <a:r>
              <a:rPr lang="en-US" sz="1400" b="1"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percent_inpatient_beds_occupied</a:t>
            </a:r>
            <a:r>
              <a:rPr lang="en-US"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and "</a:t>
            </a:r>
            <a:r>
              <a:rPr lang="en-US" sz="1400" b="1"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percent_staff_icu_beds_occupied</a:t>
            </a:r>
            <a:r>
              <a:rPr lang="en-US"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1400" b="0" i="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20000"/>
              </a:lnSpc>
              <a:spcBef>
                <a:spcPts val="1000"/>
              </a:spcBef>
              <a:spcAft>
                <a:spcPts val="0"/>
              </a:spcAft>
              <a:buClr>
                <a:schemeClr val="lt1"/>
              </a:buClr>
              <a:buSzPts val="1800"/>
              <a:buNone/>
            </a:pPr>
            <a:endParaRPr sz="18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7"/>
          <p:cNvSpPr txBox="1">
            <a:spLocks noGrp="1"/>
          </p:cNvSpPr>
          <p:nvPr>
            <p:ph type="title"/>
          </p:nvPr>
        </p:nvSpPr>
        <p:spPr>
          <a:xfrm>
            <a:off x="816430" y="1275939"/>
            <a:ext cx="11527972" cy="136089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Play" panose="00000500000000000000"/>
              <a:buNone/>
            </a:pPr>
            <a:r>
              <a:rPr lang="en-US" sz="2800" b="1">
                <a:solidFill>
                  <a:schemeClr val="dk1"/>
                </a:solidFill>
              </a:rPr>
              <a:t>B)Features Selection through Random Forest  Regressor</a:t>
            </a:r>
            <a:endParaRPr lang="en-US" sz="2800" b="1">
              <a:solidFill>
                <a:schemeClr val="dk1"/>
              </a:solidFill>
            </a:endParaRPr>
          </a:p>
        </p:txBody>
      </p:sp>
      <p:pic>
        <p:nvPicPr>
          <p:cNvPr id="269" name="Google Shape;269;p7"/>
          <p:cNvPicPr preferRelativeResize="0">
            <a:picLocks noGrp="1"/>
          </p:cNvPicPr>
          <p:nvPr>
            <p:ph type="body" idx="1"/>
          </p:nvPr>
        </p:nvPicPr>
        <p:blipFill rotWithShape="1">
          <a:blip r:embed="rId1"/>
          <a:srcRect/>
          <a:stretch>
            <a:fillRect/>
          </a:stretch>
        </p:blipFill>
        <p:spPr>
          <a:xfrm>
            <a:off x="816430" y="2332037"/>
            <a:ext cx="11157858" cy="4046992"/>
          </a:xfrm>
          <a:prstGeom prst="rect">
            <a:avLst/>
          </a:prstGeom>
          <a:noFill/>
          <a:ln>
            <a:noFill/>
          </a:ln>
        </p:spPr>
      </p:pic>
      <p:sp>
        <p:nvSpPr>
          <p:cNvPr id="270" name="Google Shape;270;p7"/>
          <p:cNvSpPr txBox="1"/>
          <p:nvPr/>
        </p:nvSpPr>
        <p:spPr>
          <a:xfrm>
            <a:off x="718457" y="6488668"/>
            <a:ext cx="56820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Helvetica Neue" panose="020B0604020202020204"/>
                <a:ea typeface="Helvetica Neue" panose="020B0604020202020204"/>
                <a:cs typeface="Helvetica Neue" panose="020B0604020202020204"/>
                <a:sym typeface="Helvetica Neue" panose="020B0604020202020204"/>
              </a:rPr>
              <a:t>We selected the First 6 features for further evaluation.</a:t>
            </a:r>
            <a:endParaRPr sz="1800" dirty="0">
              <a:solidFill>
                <a:schemeClr val="lt1"/>
              </a:solidFill>
              <a:latin typeface="Play" panose="00000500000000000000"/>
              <a:ea typeface="Play" panose="00000500000000000000"/>
              <a:cs typeface="Play" panose="00000500000000000000"/>
              <a:sym typeface="Play"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8"/>
          <p:cNvSpPr txBox="1">
            <a:spLocks noGrp="1"/>
          </p:cNvSpPr>
          <p:nvPr>
            <p:ph type="title"/>
          </p:nvPr>
        </p:nvSpPr>
        <p:spPr>
          <a:xfrm>
            <a:off x="1142998" y="0"/>
            <a:ext cx="9905999" cy="1360898"/>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Play" panose="00000500000000000000"/>
              <a:buNone/>
            </a:pPr>
            <a:r>
              <a:rPr lang="en-US" b="1">
                <a:solidFill>
                  <a:schemeClr val="dk1"/>
                </a:solidFill>
              </a:rPr>
              <a:t>C) Heatmap</a:t>
            </a:r>
            <a:endParaRPr lang="en-US" b="1">
              <a:solidFill>
                <a:schemeClr val="dk1"/>
              </a:solidFill>
            </a:endParaRPr>
          </a:p>
        </p:txBody>
      </p:sp>
      <p:pic>
        <p:nvPicPr>
          <p:cNvPr id="276" name="Google Shape;276;p8"/>
          <p:cNvPicPr preferRelativeResize="0">
            <a:picLocks noGrp="1"/>
          </p:cNvPicPr>
          <p:nvPr>
            <p:ph type="body" idx="1"/>
          </p:nvPr>
        </p:nvPicPr>
        <p:blipFill rotWithShape="1">
          <a:blip r:embed="rId1"/>
          <a:srcRect/>
          <a:stretch>
            <a:fillRect/>
          </a:stretch>
        </p:blipFill>
        <p:spPr>
          <a:xfrm>
            <a:off x="1012371" y="1101951"/>
            <a:ext cx="10961915" cy="55383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9"/>
          <p:cNvPicPr preferRelativeResize="0">
            <a:picLocks noGrp="1"/>
          </p:cNvPicPr>
          <p:nvPr>
            <p:ph type="body" idx="1"/>
          </p:nvPr>
        </p:nvPicPr>
        <p:blipFill rotWithShape="1">
          <a:blip r:embed="rId1"/>
          <a:srcRect/>
          <a:stretch>
            <a:fillRect/>
          </a:stretch>
        </p:blipFill>
        <p:spPr>
          <a:xfrm>
            <a:off x="106680" y="205323"/>
            <a:ext cx="11902440" cy="5303520"/>
          </a:xfrm>
          <a:prstGeom prst="rect">
            <a:avLst/>
          </a:prstGeom>
          <a:noFill/>
          <a:ln>
            <a:noFill/>
          </a:ln>
        </p:spPr>
      </p:pic>
      <p:sp>
        <p:nvSpPr>
          <p:cNvPr id="282" name="Google Shape;282;p9"/>
          <p:cNvSpPr txBox="1"/>
          <p:nvPr/>
        </p:nvSpPr>
        <p:spPr>
          <a:xfrm>
            <a:off x="144780" y="5595648"/>
            <a:ext cx="119024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dirty="0">
                <a:solidFill>
                  <a:srgbClr val="000000"/>
                </a:solidFill>
                <a:latin typeface="Times New Roman" panose="02020603050405020304" pitchFamily="18" charset="0"/>
                <a:ea typeface="Sorts Mill Goudy" panose="02000503000000000000"/>
                <a:cs typeface="Times New Roman" panose="02020603050405020304" pitchFamily="18" charset="0"/>
                <a:sym typeface="Sorts Mill Goudy" panose="02000503000000000000"/>
              </a:rPr>
              <a:t>There does not appear to be a clear trend or correlation between the total COVID admissions and the average admissions for these pediatric age groups when adjusted per 100k.</a:t>
            </a:r>
            <a:endParaRPr sz="1800" b="1" dirty="0">
              <a:solidFill>
                <a:schemeClr val="lt1"/>
              </a:solidFill>
              <a:latin typeface="Times New Roman" panose="02020603050405020304" pitchFamily="18" charset="0"/>
              <a:ea typeface="Sorts Mill Goudy" panose="02000503000000000000"/>
              <a:cs typeface="Times New Roman" panose="02020603050405020304" pitchFamily="18" charset="0"/>
              <a:sym typeface="Sorts Mill Goudy" panose="02000503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0"/>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500000000000000"/>
              <a:ea typeface="Play" panose="00000500000000000000"/>
              <a:cs typeface="Play" panose="00000500000000000000"/>
              <a:sym typeface="Play" panose="00000500000000000000"/>
            </a:endParaRPr>
          </a:p>
        </p:txBody>
      </p:sp>
      <p:pic>
        <p:nvPicPr>
          <p:cNvPr id="289" name="Google Shape;289;p10" descr="Graphs and plots layered on a blue digital screen"/>
          <p:cNvPicPr preferRelativeResize="0"/>
          <p:nvPr/>
        </p:nvPicPr>
        <p:blipFill rotWithShape="1">
          <a:blip r:embed="rId1"/>
          <a:srcRect r="494"/>
          <a:stretch>
            <a:fillRect/>
          </a:stretch>
        </p:blipFill>
        <p:spPr>
          <a:xfrm>
            <a:off x="3093268" y="10"/>
            <a:ext cx="9098732" cy="6857990"/>
          </a:xfrm>
          <a:custGeom>
            <a:avLst/>
            <a:gdLst/>
            <a:ahLst/>
            <a:cxnLst/>
            <a:rect l="l" t="t" r="r" b="b"/>
            <a:pathLst>
              <a:path w="9098732" h="6858000" extrusionOk="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a:noFill/>
          <a:ln>
            <a:noFill/>
          </a:ln>
        </p:spPr>
      </p:pic>
      <p:sp>
        <p:nvSpPr>
          <p:cNvPr id="290" name="Google Shape;290;p10"/>
          <p:cNvSpPr/>
          <p:nvPr/>
        </p:nvSpPr>
        <p:spPr>
          <a:xfrm>
            <a:off x="3090295" y="-2"/>
            <a:ext cx="8239927" cy="6858000"/>
          </a:xfrm>
          <a:custGeom>
            <a:avLst/>
            <a:gdLst/>
            <a:ahLst/>
            <a:cxnLst/>
            <a:rect l="l" t="t" r="r" b="b"/>
            <a:pathLst>
              <a:path w="8239927" h="6858000" extrusionOk="0">
                <a:moveTo>
                  <a:pt x="6010593" y="0"/>
                </a:moveTo>
                <a:lnTo>
                  <a:pt x="8239927" y="0"/>
                </a:lnTo>
                <a:lnTo>
                  <a:pt x="2229335" y="6858000"/>
                </a:lnTo>
                <a:lnTo>
                  <a:pt x="0" y="6858000"/>
                </a:lnTo>
                <a:close/>
              </a:path>
            </a:pathLst>
          </a:cu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500000000000000"/>
              <a:ea typeface="Play" panose="00000500000000000000"/>
              <a:cs typeface="Play" panose="00000500000000000000"/>
              <a:sym typeface="Play" panose="00000500000000000000"/>
            </a:endParaRPr>
          </a:p>
        </p:txBody>
      </p:sp>
      <p:sp>
        <p:nvSpPr>
          <p:cNvPr id="291" name="Google Shape;291;p10"/>
          <p:cNvSpPr txBox="1">
            <a:spLocks noGrp="1"/>
          </p:cNvSpPr>
          <p:nvPr>
            <p:ph type="body" idx="1"/>
          </p:nvPr>
        </p:nvSpPr>
        <p:spPr>
          <a:xfrm>
            <a:off x="944654" y="137312"/>
            <a:ext cx="5303520" cy="6583371"/>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l" rtl="0">
              <a:lnSpc>
                <a:spcPct val="120000"/>
              </a:lnSpc>
              <a:spcBef>
                <a:spcPts val="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Models Selected for Analysis</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120650" algn="l" rtl="0">
              <a:lnSpc>
                <a:spcPct val="120000"/>
              </a:lnSpc>
              <a:spcBef>
                <a:spcPts val="1000"/>
              </a:spcBef>
              <a:spcAft>
                <a:spcPts val="0"/>
              </a:spcAft>
              <a:buClr>
                <a:schemeClr val="lt1"/>
              </a:buClr>
              <a:buSzPct val="100000"/>
              <a:buNone/>
            </a:pPr>
            <a:endParaRPr>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A) Regression</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1. Linear Regression</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2. Polynomial Regression </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3. Decision Tree</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4. Random Forest </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5.  Gradient Boost</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6.  Ada Boost</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7. XG-Boost</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8. SV Regression</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9. Stacking </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120650" algn="l" rtl="0">
              <a:lnSpc>
                <a:spcPct val="120000"/>
              </a:lnSpc>
              <a:spcBef>
                <a:spcPts val="1000"/>
              </a:spcBef>
              <a:spcAft>
                <a:spcPts val="0"/>
              </a:spcAft>
              <a:buClr>
                <a:schemeClr val="lt1"/>
              </a:buClr>
              <a:buSzPct val="100000"/>
              <a:buNone/>
            </a:pPr>
            <a:endParaRPr>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B) Neural Networks</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1. Classic Neural Network</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228600" algn="l" rtl="0">
              <a:lnSpc>
                <a:spcPct val="120000"/>
              </a:lnSpc>
              <a:spcBef>
                <a:spcPts val="1000"/>
              </a:spcBef>
              <a:spcAft>
                <a:spcPts val="0"/>
              </a:spcAft>
              <a:buClr>
                <a:schemeClr val="lt1"/>
              </a:buClr>
              <a:buSzPct val="100000"/>
              <a:buChar char="•"/>
            </a:pPr>
            <a:r>
              <a:rPr lang="en-US">
                <a:latin typeface="Sorts Mill Goudy" panose="02000503000000000000"/>
                <a:ea typeface="Sorts Mill Goudy" panose="02000503000000000000"/>
                <a:cs typeface="Sorts Mill Goudy" panose="02000503000000000000"/>
                <a:sym typeface="Sorts Mill Goudy" panose="02000503000000000000"/>
              </a:rPr>
              <a:t>2. CNN</a:t>
            </a:r>
            <a:endParaRPr lang="en-US">
              <a:latin typeface="Sorts Mill Goudy" panose="02000503000000000000"/>
              <a:ea typeface="Sorts Mill Goudy" panose="02000503000000000000"/>
              <a:cs typeface="Sorts Mill Goudy" panose="02000503000000000000"/>
              <a:sym typeface="Sorts Mill Goudy" panose="02000503000000000000"/>
            </a:endParaRPr>
          </a:p>
          <a:p>
            <a:pPr marL="228600" lvl="0" indent="-120650" algn="l" rtl="0">
              <a:lnSpc>
                <a:spcPct val="120000"/>
              </a:lnSpc>
              <a:spcBef>
                <a:spcPts val="1000"/>
              </a:spcBef>
              <a:spcAft>
                <a:spcPts val="0"/>
              </a:spcAft>
              <a:buClr>
                <a:schemeClr val="lt1"/>
              </a:buClr>
              <a:buSzPct val="100000"/>
              <a:buNone/>
            </a:pPr>
            <a:endParaRPr>
              <a:latin typeface="Sorts Mill Goudy" panose="02000503000000000000"/>
              <a:ea typeface="Sorts Mill Goudy" panose="02000503000000000000"/>
              <a:cs typeface="Sorts Mill Goudy" panose="02000503000000000000"/>
              <a:sym typeface="Sorts Mill Goudy" panose="02000503000000000000"/>
            </a:endParaRPr>
          </a:p>
          <a:p>
            <a:pPr marL="228600" lvl="0" indent="-120650" algn="l" rtl="0">
              <a:lnSpc>
                <a:spcPct val="120000"/>
              </a:lnSpc>
              <a:spcBef>
                <a:spcPts val="1000"/>
              </a:spcBef>
              <a:spcAft>
                <a:spcPts val="0"/>
              </a:spcAft>
              <a:buClr>
                <a:schemeClr val="lt1"/>
              </a:buClr>
              <a:buSzPct val="100000"/>
              <a:buNone/>
            </a:pPr>
            <a:endParaRPr>
              <a:latin typeface="Sorts Mill Goudy" panose="02000503000000000000"/>
              <a:ea typeface="Sorts Mill Goudy" panose="02000503000000000000"/>
              <a:cs typeface="Sorts Mill Goudy" panose="02000503000000000000"/>
              <a:sym typeface="Sorts Mill Goudy" panose="02000503000000000000"/>
            </a:endParaRPr>
          </a:p>
        </p:txBody>
      </p:sp>
      <p:pic>
        <p:nvPicPr>
          <p:cNvPr id="292" name="Google Shape;292;p10"/>
          <p:cNvPicPr preferRelativeResize="0"/>
          <p:nvPr/>
        </p:nvPicPr>
        <p:blipFill rotWithShape="1">
          <a:blip r:embed="rId2"/>
          <a:srcRect/>
          <a:stretch>
            <a:fillRect/>
          </a:stretch>
        </p:blipFill>
        <p:spPr>
          <a:xfrm>
            <a:off x="4099560" y="792480"/>
            <a:ext cx="7230662" cy="5181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aphicFrame>
        <p:nvGraphicFramePr>
          <p:cNvPr id="297" name="Google Shape;297;p11"/>
          <p:cNvGraphicFramePr/>
          <p:nvPr/>
        </p:nvGraphicFramePr>
        <p:xfrm>
          <a:off x="7649059" y="842665"/>
          <a:ext cx="4436250" cy="2845400"/>
        </p:xfrm>
        <a:graphic>
          <a:graphicData uri="http://schemas.openxmlformats.org/drawingml/2006/table">
            <a:tbl>
              <a:tblPr firstRow="1" bandRow="1">
                <a:noFill/>
                <a:tableStyleId>{BED350D1-AC66-46D8-849B-79F400D0B836}</a:tableStyleId>
              </a:tblPr>
              <a:tblGrid>
                <a:gridCol w="1888250"/>
                <a:gridCol w="1376375"/>
                <a:gridCol w="1171625"/>
              </a:tblGrid>
              <a:tr h="711350">
                <a:tc>
                  <a:txBody>
                    <a:bodyPr/>
                    <a:lstStyle/>
                    <a:p>
                      <a:pPr marL="0" marR="0" lvl="0" indent="0" algn="l" rtl="0">
                        <a:spcBef>
                          <a:spcPts val="0"/>
                        </a:spcBef>
                        <a:spcAft>
                          <a:spcPts val="0"/>
                        </a:spcAft>
                        <a:buNone/>
                      </a:pPr>
                      <a:r>
                        <a:rPr lang="en-US" sz="2000" b="1" u="none" strike="noStrike" cap="none">
                          <a:solidFill>
                            <a:schemeClr val="dk1"/>
                          </a:solidFill>
                        </a:rPr>
                        <a:t>Models</a:t>
                      </a:r>
                      <a:endParaRPr lang="en-US" sz="2000" b="1"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Play" panose="00000500000000000000"/>
                        <a:buNone/>
                      </a:pPr>
                      <a:r>
                        <a:rPr lang="en-US" sz="2000" b="1">
                          <a:solidFill>
                            <a:schemeClr val="dk1"/>
                          </a:solidFill>
                        </a:rPr>
                        <a:t>R2 Train </a:t>
                      </a:r>
                      <a:endParaRPr lang="en-US" sz="2000" b="1">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Play" panose="00000500000000000000"/>
                        <a:buNone/>
                      </a:pPr>
                      <a:r>
                        <a:rPr lang="en-US" sz="2000" b="1">
                          <a:solidFill>
                            <a:schemeClr val="dk1"/>
                          </a:solidFill>
                        </a:rPr>
                        <a:t>R2 Test</a:t>
                      </a:r>
                      <a:endParaRPr lang="en-US" sz="2000" b="1">
                        <a:solidFill>
                          <a:schemeClr val="dk1"/>
                        </a:solidFill>
                      </a:endParaRPr>
                    </a:p>
                  </a:txBody>
                  <a:tcPr marL="91450" marR="91450" marT="45725" marB="45725"/>
                </a:tc>
              </a:tr>
              <a:tr h="711350">
                <a:tc>
                  <a:txBody>
                    <a:bodyPr/>
                    <a:lstStyle/>
                    <a:p>
                      <a:pPr marL="0" marR="0" lvl="0" indent="0" algn="l" rtl="0">
                        <a:spcBef>
                          <a:spcPts val="0"/>
                        </a:spcBef>
                        <a:spcAft>
                          <a:spcPts val="0"/>
                        </a:spcAft>
                        <a:buNone/>
                      </a:pPr>
                      <a:r>
                        <a:rPr lang="en-US" sz="2000" b="1"/>
                        <a:t>Linear Regression </a:t>
                      </a:r>
                      <a:endParaRPr lang="en-US" sz="2000" b="1"/>
                    </a:p>
                  </a:txBody>
                  <a:tcPr marL="91450" marR="91450" marT="45725" marB="45725"/>
                </a:tc>
                <a:tc>
                  <a:txBody>
                    <a:bodyPr/>
                    <a:lstStyle/>
                    <a:p>
                      <a:pPr marL="0" marR="0" lvl="0" indent="0" algn="l" rtl="0">
                        <a:spcBef>
                          <a:spcPts val="0"/>
                        </a:spcBef>
                        <a:spcAft>
                          <a:spcPts val="0"/>
                        </a:spcAft>
                        <a:buNone/>
                      </a:pPr>
                      <a:r>
                        <a:rPr lang="en-US" sz="2000" b="1"/>
                        <a:t>0.6098</a:t>
                      </a:r>
                      <a:endParaRPr lang="en-US" sz="2000" b="1"/>
                    </a:p>
                  </a:txBody>
                  <a:tcPr marL="91450" marR="91450" marT="45725" marB="45725"/>
                </a:tc>
                <a:tc>
                  <a:txBody>
                    <a:bodyPr/>
                    <a:lstStyle/>
                    <a:p>
                      <a:pPr marL="0" marR="0" lvl="0" indent="0" algn="l" rtl="0">
                        <a:spcBef>
                          <a:spcPts val="0"/>
                        </a:spcBef>
                        <a:spcAft>
                          <a:spcPts val="0"/>
                        </a:spcAft>
                        <a:buNone/>
                      </a:pPr>
                      <a:r>
                        <a:rPr lang="en-US" sz="2000" b="1"/>
                        <a:t>0.6133</a:t>
                      </a:r>
                      <a:endParaRPr lang="en-US" sz="2000" b="1"/>
                    </a:p>
                  </a:txBody>
                  <a:tcPr marL="91450" marR="91450" marT="45725" marB="45725"/>
                </a:tc>
              </a:tr>
              <a:tr h="711350">
                <a:tc>
                  <a:txBody>
                    <a:bodyPr/>
                    <a:lstStyle/>
                    <a:p>
                      <a:pPr marL="0" marR="0" lvl="0" indent="0" algn="l" rtl="0">
                        <a:spcBef>
                          <a:spcPts val="0"/>
                        </a:spcBef>
                        <a:spcAft>
                          <a:spcPts val="0"/>
                        </a:spcAft>
                        <a:buNone/>
                      </a:pPr>
                      <a:r>
                        <a:rPr lang="en-US" sz="2000" b="1"/>
                        <a:t>Ridge Regression </a:t>
                      </a:r>
                      <a:endParaRPr lang="en-US" sz="2000" b="1"/>
                    </a:p>
                  </a:txBody>
                  <a:tcPr marL="91450" marR="91450" marT="45725" marB="45725"/>
                </a:tc>
                <a:tc>
                  <a:txBody>
                    <a:bodyPr/>
                    <a:lstStyle/>
                    <a:p>
                      <a:pPr marL="0" marR="0" lvl="0" indent="0" algn="l" rtl="0">
                        <a:spcBef>
                          <a:spcPts val="0"/>
                        </a:spcBef>
                        <a:spcAft>
                          <a:spcPts val="0"/>
                        </a:spcAft>
                        <a:buNone/>
                      </a:pPr>
                      <a:r>
                        <a:rPr lang="en-US" sz="2000" b="1"/>
                        <a:t>0.6097</a:t>
                      </a:r>
                      <a:endParaRPr lang="en-US" sz="2000" b="1"/>
                    </a:p>
                  </a:txBody>
                  <a:tcPr marL="91450" marR="91450" marT="45725" marB="45725"/>
                </a:tc>
                <a:tc>
                  <a:txBody>
                    <a:bodyPr/>
                    <a:lstStyle/>
                    <a:p>
                      <a:pPr marL="0" marR="0" lvl="0" indent="0" algn="l" rtl="0">
                        <a:spcBef>
                          <a:spcPts val="0"/>
                        </a:spcBef>
                        <a:spcAft>
                          <a:spcPts val="0"/>
                        </a:spcAft>
                        <a:buNone/>
                      </a:pPr>
                      <a:r>
                        <a:rPr lang="en-US" sz="2000" b="1"/>
                        <a:t>0.6133</a:t>
                      </a:r>
                      <a:endParaRPr lang="en-US" sz="2000" b="1"/>
                    </a:p>
                  </a:txBody>
                  <a:tcPr marL="91450" marR="91450" marT="45725" marB="45725"/>
                </a:tc>
              </a:tr>
              <a:tr h="711350">
                <a:tc>
                  <a:txBody>
                    <a:bodyPr/>
                    <a:lstStyle/>
                    <a:p>
                      <a:pPr marL="0" marR="0" lvl="0" indent="0" algn="l" rtl="0">
                        <a:spcBef>
                          <a:spcPts val="0"/>
                        </a:spcBef>
                        <a:spcAft>
                          <a:spcPts val="0"/>
                        </a:spcAft>
                        <a:buNone/>
                      </a:pPr>
                      <a:r>
                        <a:rPr lang="en-US" sz="2000" b="1"/>
                        <a:t>Lasso Regression</a:t>
                      </a:r>
                      <a:endParaRPr lang="en-US" sz="2000" b="1"/>
                    </a:p>
                  </a:txBody>
                  <a:tcPr marL="91450" marR="91450" marT="45725" marB="45725"/>
                </a:tc>
                <a:tc>
                  <a:txBody>
                    <a:bodyPr/>
                    <a:lstStyle/>
                    <a:p>
                      <a:pPr marL="0" marR="0" lvl="0" indent="0" algn="l" rtl="0">
                        <a:spcBef>
                          <a:spcPts val="0"/>
                        </a:spcBef>
                        <a:spcAft>
                          <a:spcPts val="0"/>
                        </a:spcAft>
                        <a:buNone/>
                      </a:pPr>
                      <a:r>
                        <a:rPr lang="en-US" sz="2000" b="1"/>
                        <a:t>0.6105</a:t>
                      </a:r>
                      <a:endParaRPr lang="en-US" sz="2000" b="1"/>
                    </a:p>
                  </a:txBody>
                  <a:tcPr marL="91450" marR="91450" marT="45725" marB="45725"/>
                </a:tc>
                <a:tc>
                  <a:txBody>
                    <a:bodyPr/>
                    <a:lstStyle/>
                    <a:p>
                      <a:pPr marL="0" marR="0" lvl="0" indent="0" algn="l" rtl="0">
                        <a:spcBef>
                          <a:spcPts val="0"/>
                        </a:spcBef>
                        <a:spcAft>
                          <a:spcPts val="0"/>
                        </a:spcAft>
                        <a:buNone/>
                      </a:pPr>
                      <a:r>
                        <a:rPr lang="en-US" sz="2000" b="1"/>
                        <a:t>0.6085</a:t>
                      </a:r>
                      <a:endParaRPr lang="en-US" sz="2000" b="1"/>
                    </a:p>
                  </a:txBody>
                  <a:tcPr marL="91450" marR="91450" marT="45725" marB="45725"/>
                </a:tc>
              </a:tr>
            </a:tbl>
          </a:graphicData>
        </a:graphic>
      </p:graphicFrame>
      <p:sp>
        <p:nvSpPr>
          <p:cNvPr id="298" name="Google Shape;298;p11"/>
          <p:cNvSpPr txBox="1"/>
          <p:nvPr/>
        </p:nvSpPr>
        <p:spPr>
          <a:xfrm>
            <a:off x="4659780" y="198715"/>
            <a:ext cx="354456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Algerian" panose="04020705040A02060702"/>
                <a:ea typeface="Algerian" panose="04020705040A02060702"/>
                <a:cs typeface="Times New Roman" panose="02020603050405020304" pitchFamily="18" charset="0"/>
                <a:sym typeface="Algerian" panose="04020705040A02060702"/>
              </a:rPr>
              <a:t>1. Linear Regression </a:t>
            </a:r>
            <a:endParaRPr dirty="0"/>
          </a:p>
        </p:txBody>
      </p:sp>
      <p:pic>
        <p:nvPicPr>
          <p:cNvPr id="299" name="Google Shape;299;p11"/>
          <p:cNvPicPr preferRelativeResize="0"/>
          <p:nvPr/>
        </p:nvPicPr>
        <p:blipFill rotWithShape="1">
          <a:blip r:embed="rId1"/>
          <a:srcRect/>
          <a:stretch>
            <a:fillRect/>
          </a:stretch>
        </p:blipFill>
        <p:spPr>
          <a:xfrm>
            <a:off x="315932" y="3870363"/>
            <a:ext cx="7105947" cy="2845415"/>
          </a:xfrm>
          <a:prstGeom prst="rect">
            <a:avLst/>
          </a:prstGeom>
          <a:noFill/>
          <a:ln>
            <a:noFill/>
          </a:ln>
        </p:spPr>
      </p:pic>
      <p:pic>
        <p:nvPicPr>
          <p:cNvPr id="300" name="Google Shape;300;p11"/>
          <p:cNvPicPr preferRelativeResize="0"/>
          <p:nvPr/>
        </p:nvPicPr>
        <p:blipFill rotWithShape="1">
          <a:blip r:embed="rId2"/>
          <a:srcRect/>
          <a:stretch>
            <a:fillRect/>
          </a:stretch>
        </p:blipFill>
        <p:spPr>
          <a:xfrm>
            <a:off x="7649060" y="3870363"/>
            <a:ext cx="4436262" cy="2845415"/>
          </a:xfrm>
          <a:prstGeom prst="rect">
            <a:avLst/>
          </a:prstGeom>
          <a:noFill/>
          <a:ln>
            <a:noFill/>
          </a:ln>
        </p:spPr>
      </p:pic>
      <p:pic>
        <p:nvPicPr>
          <p:cNvPr id="301" name="Google Shape;301;p11"/>
          <p:cNvPicPr preferRelativeResize="0"/>
          <p:nvPr/>
        </p:nvPicPr>
        <p:blipFill rotWithShape="1">
          <a:blip r:embed="rId3"/>
          <a:srcRect/>
          <a:stretch>
            <a:fillRect/>
          </a:stretch>
        </p:blipFill>
        <p:spPr>
          <a:xfrm>
            <a:off x="315933" y="842664"/>
            <a:ext cx="7105947" cy="28454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da9ce4df0d_3_0"/>
          <p:cNvSpPr txBox="1">
            <a:spLocks noGrp="1"/>
          </p:cNvSpPr>
          <p:nvPr>
            <p:ph type="title"/>
          </p:nvPr>
        </p:nvSpPr>
        <p:spPr>
          <a:xfrm>
            <a:off x="4220736" y="0"/>
            <a:ext cx="9905999" cy="70252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000"/>
              <a:buFont typeface="Play" panose="00000500000000000000"/>
              <a:buNone/>
            </a:pPr>
            <a:r>
              <a:rPr lang="en-US" sz="2400" dirty="0">
                <a:solidFill>
                  <a:schemeClr val="dk1"/>
                </a:solidFill>
                <a:latin typeface="Algerian" panose="04020705040A02060702" pitchFamily="82" charset="0"/>
              </a:rPr>
              <a:t>2. </a:t>
            </a:r>
            <a:r>
              <a:rPr lang="en-US" sz="2800" dirty="0">
                <a:solidFill>
                  <a:schemeClr val="dk1"/>
                </a:solidFill>
                <a:latin typeface="Algerian" panose="04020705040A02060702" pitchFamily="82" charset="0"/>
              </a:rPr>
              <a:t>Decision Tree</a:t>
            </a:r>
            <a:endParaRPr sz="2800" dirty="0">
              <a:latin typeface="Algerian" panose="04020705040A02060702" pitchFamily="82" charset="0"/>
            </a:endParaRPr>
          </a:p>
        </p:txBody>
      </p:sp>
      <p:grpSp>
        <p:nvGrpSpPr>
          <p:cNvPr id="308" name="Google Shape;308;g2da9ce4df0d_3_0"/>
          <p:cNvGrpSpPr/>
          <p:nvPr/>
        </p:nvGrpSpPr>
        <p:grpSpPr>
          <a:xfrm>
            <a:off x="182137" y="3026803"/>
            <a:ext cx="5913140" cy="3396300"/>
            <a:chOff x="0" y="0"/>
            <a:chExt cx="5913140" cy="3396300"/>
          </a:xfrm>
        </p:grpSpPr>
        <p:sp>
          <p:nvSpPr>
            <p:cNvPr id="309" name="Google Shape;309;g2da9ce4df0d_3_0"/>
            <p:cNvSpPr/>
            <p:nvPr/>
          </p:nvSpPr>
          <p:spPr>
            <a:xfrm>
              <a:off x="0" y="0"/>
              <a:ext cx="1876958" cy="3396300"/>
            </a:xfrm>
            <a:prstGeom prst="roundRect">
              <a:avLst>
                <a:gd name="adj" fmla="val 10000"/>
              </a:avLst>
            </a:prstGeom>
            <a:solidFill>
              <a:srgbClr val="BDA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g2da9ce4df0d_3_0"/>
            <p:cNvSpPr txBox="1"/>
            <p:nvPr/>
          </p:nvSpPr>
          <p:spPr>
            <a:xfrm>
              <a:off x="0" y="0"/>
              <a:ext cx="1876958" cy="1018890"/>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Play" panose="00000500000000000000"/>
                <a:buNone/>
              </a:pPr>
              <a:r>
                <a:rPr lang="en-US" sz="1700">
                  <a:solidFill>
                    <a:schemeClr val="lt1"/>
                  </a:solidFill>
                  <a:latin typeface="Play" panose="00000500000000000000"/>
                  <a:ea typeface="Play" panose="00000500000000000000"/>
                  <a:cs typeface="Play" panose="00000500000000000000"/>
                  <a:sym typeface="Play" panose="00000500000000000000"/>
                </a:rPr>
                <a:t>Results Before Tunning</a:t>
              </a:r>
              <a:endParaRPr lang="en-US" sz="1700">
                <a:solidFill>
                  <a:schemeClr val="lt1"/>
                </a:solidFill>
                <a:latin typeface="Play" panose="00000500000000000000"/>
                <a:ea typeface="Play" panose="00000500000000000000"/>
                <a:cs typeface="Play" panose="00000500000000000000"/>
                <a:sym typeface="Play" panose="00000500000000000000"/>
              </a:endParaRPr>
            </a:p>
          </p:txBody>
        </p:sp>
        <p:sp>
          <p:nvSpPr>
            <p:cNvPr id="311" name="Google Shape;311;g2da9ce4df0d_3_0"/>
            <p:cNvSpPr/>
            <p:nvPr/>
          </p:nvSpPr>
          <p:spPr>
            <a:xfrm>
              <a:off x="188417" y="1019885"/>
              <a:ext cx="1501566" cy="1024030"/>
            </a:xfrm>
            <a:prstGeom prst="roundRect">
              <a:avLst>
                <a:gd name="adj" fmla="val 10000"/>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g2da9ce4df0d_3_0"/>
            <p:cNvSpPr txBox="1"/>
            <p:nvPr/>
          </p:nvSpPr>
          <p:spPr>
            <a:xfrm>
              <a:off x="218410" y="1049878"/>
              <a:ext cx="1441580" cy="964044"/>
            </a:xfrm>
            <a:prstGeom prst="rect">
              <a:avLst/>
            </a:prstGeom>
            <a:noFill/>
            <a:ln>
              <a:noFill/>
            </a:ln>
          </p:spPr>
          <p:txBody>
            <a:bodyPr spcFirstLastPara="1" wrap="square" lIns="45700" tIns="34275" rIns="45700" bIns="34275" anchor="ctr" anchorCtr="0">
              <a:noAutofit/>
            </a:bodyPr>
            <a:lstStyle/>
            <a:p>
              <a:pPr marL="0" marR="0" lvl="0" indent="0" algn="ctr" rtl="0">
                <a:lnSpc>
                  <a:spcPct val="90000"/>
                </a:lnSpc>
                <a:spcBef>
                  <a:spcPts val="0"/>
                </a:spcBef>
                <a:spcAft>
                  <a:spcPts val="0"/>
                </a:spcAft>
                <a:buClr>
                  <a:schemeClr val="lt1"/>
                </a:buClr>
                <a:buSzPts val="1800"/>
                <a:buFont typeface="Play" panose="00000500000000000000"/>
                <a:buNone/>
              </a:pPr>
              <a:r>
                <a:rPr lang="en-US" sz="1800" b="1" i="0" u="none">
                  <a:solidFill>
                    <a:schemeClr val="lt1"/>
                  </a:solidFill>
                  <a:latin typeface="Play" panose="00000500000000000000"/>
                  <a:ea typeface="Play" panose="00000500000000000000"/>
                  <a:cs typeface="Play" panose="00000500000000000000"/>
                  <a:sym typeface="Play" panose="00000500000000000000"/>
                </a:rPr>
                <a:t>R2 Train = 1.0</a:t>
              </a:r>
              <a:endParaRPr sz="1800" b="0" i="0" u="none">
                <a:solidFill>
                  <a:schemeClr val="lt1"/>
                </a:solidFill>
                <a:latin typeface="Play" panose="00000500000000000000"/>
                <a:ea typeface="Play" panose="00000500000000000000"/>
                <a:cs typeface="Play" panose="00000500000000000000"/>
                <a:sym typeface="Play" panose="00000500000000000000"/>
              </a:endParaRPr>
            </a:p>
          </p:txBody>
        </p:sp>
        <p:sp>
          <p:nvSpPr>
            <p:cNvPr id="313" name="Google Shape;313;g2da9ce4df0d_3_0"/>
            <p:cNvSpPr/>
            <p:nvPr/>
          </p:nvSpPr>
          <p:spPr>
            <a:xfrm>
              <a:off x="188417" y="2201459"/>
              <a:ext cx="1501566" cy="1024030"/>
            </a:xfrm>
            <a:prstGeom prst="roundRect">
              <a:avLst>
                <a:gd name="adj" fmla="val 10000"/>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g2da9ce4df0d_3_0"/>
            <p:cNvSpPr txBox="1"/>
            <p:nvPr/>
          </p:nvSpPr>
          <p:spPr>
            <a:xfrm>
              <a:off x="218410" y="2231452"/>
              <a:ext cx="1441580" cy="964044"/>
            </a:xfrm>
            <a:prstGeom prst="rect">
              <a:avLst/>
            </a:prstGeom>
            <a:noFill/>
            <a:ln>
              <a:noFill/>
            </a:ln>
          </p:spPr>
          <p:txBody>
            <a:bodyPr spcFirstLastPara="1" wrap="square" lIns="45700" tIns="34275" rIns="45700" bIns="34275" anchor="ctr" anchorCtr="0">
              <a:noAutofit/>
            </a:bodyPr>
            <a:lstStyle/>
            <a:p>
              <a:pPr marL="0" marR="0" lvl="0" indent="0" algn="ctr" rtl="0">
                <a:lnSpc>
                  <a:spcPct val="90000"/>
                </a:lnSpc>
                <a:spcBef>
                  <a:spcPts val="0"/>
                </a:spcBef>
                <a:spcAft>
                  <a:spcPts val="0"/>
                </a:spcAft>
                <a:buClr>
                  <a:schemeClr val="lt1"/>
                </a:buClr>
                <a:buSzPts val="1800"/>
                <a:buFont typeface="Play" panose="00000500000000000000"/>
                <a:buNone/>
              </a:pPr>
              <a:r>
                <a:rPr lang="en-US" sz="1800" b="1" i="0" u="none">
                  <a:solidFill>
                    <a:schemeClr val="lt1"/>
                  </a:solidFill>
                  <a:latin typeface="Play" panose="00000500000000000000"/>
                  <a:ea typeface="Play" panose="00000500000000000000"/>
                  <a:cs typeface="Play" panose="00000500000000000000"/>
                  <a:sym typeface="Play" panose="00000500000000000000"/>
                </a:rPr>
                <a:t>R2 Test = 0.94</a:t>
              </a:r>
              <a:endParaRPr sz="1800" b="0" i="0" u="none">
                <a:solidFill>
                  <a:schemeClr val="lt1"/>
                </a:solidFill>
                <a:latin typeface="Play" panose="00000500000000000000"/>
                <a:ea typeface="Play" panose="00000500000000000000"/>
                <a:cs typeface="Play" panose="00000500000000000000"/>
                <a:sym typeface="Play" panose="00000500000000000000"/>
              </a:endParaRPr>
            </a:p>
          </p:txBody>
        </p:sp>
        <p:sp>
          <p:nvSpPr>
            <p:cNvPr id="315" name="Google Shape;315;g2da9ce4df0d_3_0"/>
            <p:cNvSpPr/>
            <p:nvPr/>
          </p:nvSpPr>
          <p:spPr>
            <a:xfrm>
              <a:off x="2018452" y="0"/>
              <a:ext cx="1876958" cy="3396300"/>
            </a:xfrm>
            <a:prstGeom prst="roundRect">
              <a:avLst>
                <a:gd name="adj" fmla="val 10000"/>
              </a:avLst>
            </a:prstGeom>
            <a:solidFill>
              <a:srgbClr val="C0A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g2da9ce4df0d_3_0"/>
            <p:cNvSpPr txBox="1"/>
            <p:nvPr/>
          </p:nvSpPr>
          <p:spPr>
            <a:xfrm>
              <a:off x="2018452" y="0"/>
              <a:ext cx="1876958" cy="1018890"/>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Play" panose="00000500000000000000"/>
                <a:buNone/>
              </a:pPr>
              <a:r>
                <a:rPr lang="en-US" sz="1700">
                  <a:solidFill>
                    <a:schemeClr val="lt1"/>
                  </a:solidFill>
                  <a:latin typeface="Play" panose="00000500000000000000"/>
                  <a:ea typeface="Play" panose="00000500000000000000"/>
                  <a:cs typeface="Play" panose="00000500000000000000"/>
                  <a:sym typeface="Play" panose="00000500000000000000"/>
                </a:rPr>
                <a:t>Tunning Hyperparameters</a:t>
              </a:r>
              <a:endParaRPr lang="en-US" sz="1700">
                <a:solidFill>
                  <a:schemeClr val="lt1"/>
                </a:solidFill>
                <a:latin typeface="Play" panose="00000500000000000000"/>
                <a:ea typeface="Play" panose="00000500000000000000"/>
                <a:cs typeface="Play" panose="00000500000000000000"/>
                <a:sym typeface="Play" panose="00000500000000000000"/>
              </a:endParaRPr>
            </a:p>
          </p:txBody>
        </p:sp>
        <p:sp>
          <p:nvSpPr>
            <p:cNvPr id="317" name="Google Shape;317;g2da9ce4df0d_3_0"/>
            <p:cNvSpPr/>
            <p:nvPr/>
          </p:nvSpPr>
          <p:spPr>
            <a:xfrm>
              <a:off x="2206148" y="1019463"/>
              <a:ext cx="1501566" cy="918394"/>
            </a:xfrm>
            <a:prstGeom prst="roundRect">
              <a:avLst>
                <a:gd name="adj" fmla="val 10000"/>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g2da9ce4df0d_3_0"/>
            <p:cNvSpPr txBox="1"/>
            <p:nvPr/>
          </p:nvSpPr>
          <p:spPr>
            <a:xfrm>
              <a:off x="2233047" y="1046362"/>
              <a:ext cx="1447768" cy="864596"/>
            </a:xfrm>
            <a:prstGeom prst="rect">
              <a:avLst/>
            </a:prstGeom>
            <a:noFill/>
            <a:ln>
              <a:noFill/>
            </a:ln>
          </p:spPr>
          <p:txBody>
            <a:bodyPr spcFirstLastPara="1" wrap="square" lIns="50800" tIns="38100" rIns="50800" bIns="38100" anchor="ctr" anchorCtr="0">
              <a:noAutofit/>
            </a:bodyPr>
            <a:lstStyle/>
            <a:p>
              <a:pPr marL="0" marR="0" lvl="0" indent="0" algn="ctr" rtl="0">
                <a:lnSpc>
                  <a:spcPct val="90000"/>
                </a:lnSpc>
                <a:spcBef>
                  <a:spcPts val="0"/>
                </a:spcBef>
                <a:spcAft>
                  <a:spcPts val="0"/>
                </a:spcAft>
                <a:buClr>
                  <a:schemeClr val="lt1"/>
                </a:buClr>
                <a:buSzPts val="2000"/>
                <a:buFont typeface="Arial" panose="020B0604020202020204"/>
                <a:buNone/>
              </a:pPr>
              <a:r>
                <a:rPr lang="en-US" sz="2000" b="1">
                  <a:solidFill>
                    <a:schemeClr val="lt1"/>
                  </a:solidFill>
                  <a:latin typeface="Play" panose="00000500000000000000"/>
                  <a:ea typeface="Play" panose="00000500000000000000"/>
                  <a:cs typeface="Play" panose="00000500000000000000"/>
                  <a:sym typeface="Play" panose="00000500000000000000"/>
                </a:rPr>
                <a:t>Max Leaf Nodes: 99</a:t>
              </a:r>
              <a:endParaRPr lang="en-US" sz="2000" b="1">
                <a:solidFill>
                  <a:schemeClr val="lt1"/>
                </a:solidFill>
                <a:latin typeface="Play" panose="00000500000000000000"/>
                <a:ea typeface="Play" panose="00000500000000000000"/>
                <a:cs typeface="Play" panose="00000500000000000000"/>
                <a:sym typeface="Play" panose="00000500000000000000"/>
              </a:endParaRPr>
            </a:p>
          </p:txBody>
        </p:sp>
        <p:sp>
          <p:nvSpPr>
            <p:cNvPr id="319" name="Google Shape;319;g2da9ce4df0d_3_0"/>
            <p:cNvSpPr/>
            <p:nvPr/>
          </p:nvSpPr>
          <p:spPr>
            <a:xfrm>
              <a:off x="2206148" y="2079149"/>
              <a:ext cx="1501566" cy="1146761"/>
            </a:xfrm>
            <a:prstGeom prst="roundRect">
              <a:avLst>
                <a:gd name="adj" fmla="val 10000"/>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g2da9ce4df0d_3_0"/>
            <p:cNvSpPr txBox="1"/>
            <p:nvPr/>
          </p:nvSpPr>
          <p:spPr>
            <a:xfrm>
              <a:off x="2239735" y="2112736"/>
              <a:ext cx="1434392" cy="1079587"/>
            </a:xfrm>
            <a:prstGeom prst="rect">
              <a:avLst/>
            </a:prstGeom>
            <a:noFill/>
            <a:ln>
              <a:noFill/>
            </a:ln>
          </p:spPr>
          <p:txBody>
            <a:bodyPr spcFirstLastPara="1" wrap="square" lIns="50800" tIns="38100" rIns="50800" bIns="38100" anchor="ctr" anchorCtr="0">
              <a:noAutofit/>
            </a:bodyPr>
            <a:lstStyle/>
            <a:p>
              <a:pPr marL="0" marR="0" lvl="0" indent="0" algn="ctr" rtl="0">
                <a:lnSpc>
                  <a:spcPct val="90000"/>
                </a:lnSpc>
                <a:spcBef>
                  <a:spcPts val="0"/>
                </a:spcBef>
                <a:spcAft>
                  <a:spcPts val="0"/>
                </a:spcAft>
                <a:buClr>
                  <a:schemeClr val="lt1"/>
                </a:buClr>
                <a:buSzPts val="2000"/>
                <a:buFont typeface="Arial" panose="020B0604020202020204"/>
                <a:buNone/>
              </a:pPr>
              <a:r>
                <a:rPr lang="en-US" sz="2000" b="1">
                  <a:solidFill>
                    <a:schemeClr val="lt1"/>
                  </a:solidFill>
                  <a:latin typeface="Play" panose="00000500000000000000"/>
                  <a:ea typeface="Play" panose="00000500000000000000"/>
                  <a:cs typeface="Play" panose="00000500000000000000"/>
                  <a:sym typeface="Play" panose="00000500000000000000"/>
                </a:rPr>
                <a:t>Min Samples Split: 4</a:t>
              </a:r>
              <a:endParaRPr lang="en-US" sz="2000" b="1">
                <a:solidFill>
                  <a:schemeClr val="lt1"/>
                </a:solidFill>
                <a:latin typeface="Play" panose="00000500000000000000"/>
                <a:ea typeface="Play" panose="00000500000000000000"/>
                <a:cs typeface="Play" panose="00000500000000000000"/>
                <a:sym typeface="Play" panose="00000500000000000000"/>
              </a:endParaRPr>
            </a:p>
          </p:txBody>
        </p:sp>
        <p:sp>
          <p:nvSpPr>
            <p:cNvPr id="321" name="Google Shape;321;g2da9ce4df0d_3_0"/>
            <p:cNvSpPr/>
            <p:nvPr/>
          </p:nvSpPr>
          <p:spPr>
            <a:xfrm>
              <a:off x="4036182" y="0"/>
              <a:ext cx="1876958" cy="3396300"/>
            </a:xfrm>
            <a:prstGeom prst="roundRect">
              <a:avLst>
                <a:gd name="adj" fmla="val 10000"/>
              </a:avLst>
            </a:prstGeom>
            <a:solidFill>
              <a:srgbClr val="BDA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g2da9ce4df0d_3_0"/>
            <p:cNvSpPr txBox="1"/>
            <p:nvPr/>
          </p:nvSpPr>
          <p:spPr>
            <a:xfrm>
              <a:off x="4036182" y="0"/>
              <a:ext cx="1876958" cy="1018890"/>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Play" panose="00000500000000000000"/>
                <a:buNone/>
              </a:pPr>
              <a:r>
                <a:rPr lang="en-US" sz="1700">
                  <a:solidFill>
                    <a:schemeClr val="lt1"/>
                  </a:solidFill>
                  <a:latin typeface="Play" panose="00000500000000000000"/>
                  <a:ea typeface="Play" panose="00000500000000000000"/>
                  <a:cs typeface="Play" panose="00000500000000000000"/>
                  <a:sym typeface="Play" panose="00000500000000000000"/>
                </a:rPr>
                <a:t>Results After Tunning</a:t>
              </a:r>
              <a:endParaRPr lang="en-US" sz="1700">
                <a:solidFill>
                  <a:schemeClr val="lt1"/>
                </a:solidFill>
                <a:latin typeface="Play" panose="00000500000000000000"/>
                <a:ea typeface="Play" panose="00000500000000000000"/>
                <a:cs typeface="Play" panose="00000500000000000000"/>
                <a:sym typeface="Play" panose="00000500000000000000"/>
              </a:endParaRPr>
            </a:p>
          </p:txBody>
        </p:sp>
        <p:sp>
          <p:nvSpPr>
            <p:cNvPr id="323" name="Google Shape;323;g2da9ce4df0d_3_0"/>
            <p:cNvSpPr/>
            <p:nvPr/>
          </p:nvSpPr>
          <p:spPr>
            <a:xfrm>
              <a:off x="4259180" y="2209011"/>
              <a:ext cx="1501566" cy="1024030"/>
            </a:xfrm>
            <a:prstGeom prst="roundRect">
              <a:avLst>
                <a:gd name="adj" fmla="val 10000"/>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g2da9ce4df0d_3_0"/>
            <p:cNvSpPr txBox="1"/>
            <p:nvPr/>
          </p:nvSpPr>
          <p:spPr>
            <a:xfrm>
              <a:off x="4289173" y="2239004"/>
              <a:ext cx="1441580" cy="964044"/>
            </a:xfrm>
            <a:prstGeom prst="rect">
              <a:avLst/>
            </a:prstGeom>
            <a:noFill/>
            <a:ln>
              <a:noFill/>
            </a:ln>
          </p:spPr>
          <p:txBody>
            <a:bodyPr spcFirstLastPara="1" wrap="square" lIns="45700" tIns="34275" rIns="45700" bIns="34275" anchor="ctr" anchorCtr="0">
              <a:noAutofit/>
            </a:bodyPr>
            <a:lstStyle/>
            <a:p>
              <a:pPr marL="0" marR="0" lvl="0" indent="0" algn="ctr" rtl="0">
                <a:lnSpc>
                  <a:spcPct val="90000"/>
                </a:lnSpc>
                <a:spcBef>
                  <a:spcPts val="0"/>
                </a:spcBef>
                <a:spcAft>
                  <a:spcPts val="0"/>
                </a:spcAft>
                <a:buClr>
                  <a:schemeClr val="lt1"/>
                </a:buClr>
                <a:buSzPts val="1800"/>
                <a:buFont typeface="Play" panose="00000500000000000000"/>
                <a:buNone/>
              </a:pPr>
              <a:r>
                <a:rPr lang="en-US" sz="1800" b="1" i="0" u="none">
                  <a:solidFill>
                    <a:schemeClr val="lt1"/>
                  </a:solidFill>
                  <a:latin typeface="Play" panose="00000500000000000000"/>
                  <a:ea typeface="Play" panose="00000500000000000000"/>
                  <a:cs typeface="Play" panose="00000500000000000000"/>
                  <a:sym typeface="Play" panose="00000500000000000000"/>
                </a:rPr>
                <a:t>R2 Train = 0.93</a:t>
              </a:r>
              <a:endParaRPr sz="1800">
                <a:solidFill>
                  <a:schemeClr val="lt1"/>
                </a:solidFill>
                <a:latin typeface="Play" panose="00000500000000000000"/>
                <a:ea typeface="Play" panose="00000500000000000000"/>
                <a:cs typeface="Play" panose="00000500000000000000"/>
                <a:sym typeface="Play" panose="00000500000000000000"/>
              </a:endParaRPr>
            </a:p>
          </p:txBody>
        </p:sp>
        <p:sp>
          <p:nvSpPr>
            <p:cNvPr id="325" name="Google Shape;325;g2da9ce4df0d_3_0"/>
            <p:cNvSpPr/>
            <p:nvPr/>
          </p:nvSpPr>
          <p:spPr>
            <a:xfrm>
              <a:off x="4250501" y="1054794"/>
              <a:ext cx="1501566" cy="1024030"/>
            </a:xfrm>
            <a:prstGeom prst="roundRect">
              <a:avLst>
                <a:gd name="adj" fmla="val 10000"/>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g2da9ce4df0d_3_0"/>
            <p:cNvSpPr txBox="1"/>
            <p:nvPr/>
          </p:nvSpPr>
          <p:spPr>
            <a:xfrm>
              <a:off x="4280494" y="1084787"/>
              <a:ext cx="1441580" cy="964044"/>
            </a:xfrm>
            <a:prstGeom prst="rect">
              <a:avLst/>
            </a:prstGeom>
            <a:noFill/>
            <a:ln>
              <a:noFill/>
            </a:ln>
          </p:spPr>
          <p:txBody>
            <a:bodyPr spcFirstLastPara="1" wrap="square" lIns="45700" tIns="34275" rIns="45700" bIns="34275" anchor="ctr" anchorCtr="0">
              <a:noAutofit/>
            </a:bodyPr>
            <a:lstStyle/>
            <a:p>
              <a:pPr marL="0" marR="0" lvl="0" indent="0" algn="ctr" rtl="0">
                <a:lnSpc>
                  <a:spcPct val="90000"/>
                </a:lnSpc>
                <a:spcBef>
                  <a:spcPts val="0"/>
                </a:spcBef>
                <a:spcAft>
                  <a:spcPts val="0"/>
                </a:spcAft>
                <a:buClr>
                  <a:schemeClr val="lt1"/>
                </a:buClr>
                <a:buSzPts val="1800"/>
                <a:buFont typeface="Play" panose="00000500000000000000"/>
                <a:buNone/>
              </a:pPr>
              <a:r>
                <a:rPr lang="en-US" sz="1800" b="1" i="0" u="none">
                  <a:solidFill>
                    <a:schemeClr val="lt1"/>
                  </a:solidFill>
                  <a:latin typeface="Play" panose="00000500000000000000"/>
                  <a:ea typeface="Play" panose="00000500000000000000"/>
                  <a:cs typeface="Play" panose="00000500000000000000"/>
                  <a:sym typeface="Play" panose="00000500000000000000"/>
                </a:rPr>
                <a:t>R2 Train = 0.94</a:t>
              </a:r>
              <a:endParaRPr sz="1800" b="0" i="0" u="none">
                <a:solidFill>
                  <a:schemeClr val="lt1"/>
                </a:solidFill>
                <a:latin typeface="Play" panose="00000500000000000000"/>
                <a:ea typeface="Play" panose="00000500000000000000"/>
                <a:cs typeface="Play" panose="00000500000000000000"/>
                <a:sym typeface="Play" panose="00000500000000000000"/>
              </a:endParaRPr>
            </a:p>
          </p:txBody>
        </p:sp>
      </p:grpSp>
      <p:grpSp>
        <p:nvGrpSpPr>
          <p:cNvPr id="327" name="Google Shape;327;g2da9ce4df0d_3_0"/>
          <p:cNvGrpSpPr/>
          <p:nvPr/>
        </p:nvGrpSpPr>
        <p:grpSpPr>
          <a:xfrm>
            <a:off x="1073272" y="877295"/>
            <a:ext cx="4767210" cy="1775238"/>
            <a:chOff x="1218238" y="18822"/>
            <a:chExt cx="4767210" cy="1775238"/>
          </a:xfrm>
        </p:grpSpPr>
        <p:sp>
          <p:nvSpPr>
            <p:cNvPr id="328" name="Google Shape;328;g2da9ce4df0d_3_0"/>
            <p:cNvSpPr/>
            <p:nvPr/>
          </p:nvSpPr>
          <p:spPr>
            <a:xfrm>
              <a:off x="4434892" y="1150964"/>
              <a:ext cx="91440" cy="154049"/>
            </a:xfrm>
            <a:custGeom>
              <a:avLst/>
              <a:gdLst/>
              <a:ahLst/>
              <a:cxnLst/>
              <a:rect l="l" t="t" r="r" b="b"/>
              <a:pathLst>
                <a:path w="120000" h="120000" extrusionOk="0">
                  <a:moveTo>
                    <a:pt x="111217" y="0"/>
                  </a:moveTo>
                  <a:lnTo>
                    <a:pt x="111217" y="60476"/>
                  </a:lnTo>
                  <a:lnTo>
                    <a:pt x="60000" y="60476"/>
                  </a:lnTo>
                  <a:lnTo>
                    <a:pt x="60000" y="120000"/>
                  </a:lnTo>
                </a:path>
              </a:pathLst>
            </a:custGeom>
            <a:noFill/>
            <a:ln w="12700" cap="flat" cmpd="sng">
              <a:solidFill>
                <a:srgbClr val="1AA573"/>
              </a:solidFill>
              <a:prstDash val="solid"/>
              <a:miter lim="800000"/>
              <a:headEnd type="none" w="sm" len="sm"/>
              <a:tailEnd type="none" w="sm" len="sm"/>
            </a:ln>
          </p:spPr>
        </p:sp>
        <p:sp>
          <p:nvSpPr>
            <p:cNvPr id="329" name="Google Shape;329;g2da9ce4df0d_3_0"/>
            <p:cNvSpPr/>
            <p:nvPr/>
          </p:nvSpPr>
          <p:spPr>
            <a:xfrm>
              <a:off x="3263174" y="507869"/>
              <a:ext cx="1256466" cy="154049"/>
            </a:xfrm>
            <a:custGeom>
              <a:avLst/>
              <a:gdLst/>
              <a:ahLst/>
              <a:cxnLst/>
              <a:rect l="l" t="t" r="r" b="b"/>
              <a:pathLst>
                <a:path w="120000" h="120000" extrusionOk="0">
                  <a:moveTo>
                    <a:pt x="0" y="0"/>
                  </a:moveTo>
                  <a:lnTo>
                    <a:pt x="0" y="60476"/>
                  </a:lnTo>
                  <a:lnTo>
                    <a:pt x="120000" y="60476"/>
                  </a:lnTo>
                  <a:lnTo>
                    <a:pt x="120000" y="120000"/>
                  </a:lnTo>
                </a:path>
              </a:pathLst>
            </a:custGeom>
            <a:noFill/>
            <a:ln w="12700" cap="flat" cmpd="sng">
              <a:solidFill>
                <a:srgbClr val="179165"/>
              </a:solidFill>
              <a:prstDash val="solid"/>
              <a:miter lim="800000"/>
              <a:headEnd type="none" w="sm" len="sm"/>
              <a:tailEnd type="none" w="sm" len="sm"/>
            </a:ln>
          </p:spPr>
        </p:sp>
        <p:sp>
          <p:nvSpPr>
            <p:cNvPr id="330" name="Google Shape;330;g2da9ce4df0d_3_0"/>
            <p:cNvSpPr/>
            <p:nvPr/>
          </p:nvSpPr>
          <p:spPr>
            <a:xfrm>
              <a:off x="2196200" y="1150964"/>
              <a:ext cx="798135" cy="154049"/>
            </a:xfrm>
            <a:custGeom>
              <a:avLst/>
              <a:gdLst/>
              <a:ahLst/>
              <a:cxnLst/>
              <a:rect l="l" t="t" r="r" b="b"/>
              <a:pathLst>
                <a:path w="120000" h="120000" extrusionOk="0">
                  <a:moveTo>
                    <a:pt x="0" y="0"/>
                  </a:moveTo>
                  <a:lnTo>
                    <a:pt x="0" y="60476"/>
                  </a:lnTo>
                  <a:lnTo>
                    <a:pt x="120000" y="60476"/>
                  </a:lnTo>
                  <a:lnTo>
                    <a:pt x="120000" y="120000"/>
                  </a:lnTo>
                </a:path>
              </a:pathLst>
            </a:custGeom>
            <a:noFill/>
            <a:ln w="12700" cap="flat" cmpd="sng">
              <a:solidFill>
                <a:srgbClr val="1AA573"/>
              </a:solidFill>
              <a:prstDash val="solid"/>
              <a:miter lim="800000"/>
              <a:headEnd type="none" w="sm" len="sm"/>
              <a:tailEnd type="none" w="sm" len="sm"/>
            </a:ln>
          </p:spPr>
        </p:sp>
        <p:sp>
          <p:nvSpPr>
            <p:cNvPr id="331" name="Google Shape;331;g2da9ce4df0d_3_0"/>
            <p:cNvSpPr/>
            <p:nvPr/>
          </p:nvSpPr>
          <p:spPr>
            <a:xfrm>
              <a:off x="1462761" y="1150964"/>
              <a:ext cx="733438" cy="154049"/>
            </a:xfrm>
            <a:custGeom>
              <a:avLst/>
              <a:gdLst/>
              <a:ahLst/>
              <a:cxnLst/>
              <a:rect l="l" t="t" r="r" b="b"/>
              <a:pathLst>
                <a:path w="120000" h="120000" extrusionOk="0">
                  <a:moveTo>
                    <a:pt x="120000" y="0"/>
                  </a:moveTo>
                  <a:lnTo>
                    <a:pt x="120000" y="60476"/>
                  </a:lnTo>
                  <a:lnTo>
                    <a:pt x="0" y="60476"/>
                  </a:lnTo>
                  <a:lnTo>
                    <a:pt x="0" y="120000"/>
                  </a:lnTo>
                </a:path>
              </a:pathLst>
            </a:custGeom>
            <a:noFill/>
            <a:ln w="12700" cap="flat" cmpd="sng">
              <a:solidFill>
                <a:srgbClr val="1AA573"/>
              </a:solidFill>
              <a:prstDash val="solid"/>
              <a:miter lim="800000"/>
              <a:headEnd type="none" w="sm" len="sm"/>
              <a:tailEnd type="none" w="sm" len="sm"/>
            </a:ln>
          </p:spPr>
        </p:sp>
        <p:sp>
          <p:nvSpPr>
            <p:cNvPr id="332" name="Google Shape;332;g2da9ce4df0d_3_0"/>
            <p:cNvSpPr/>
            <p:nvPr/>
          </p:nvSpPr>
          <p:spPr>
            <a:xfrm>
              <a:off x="2196200" y="507869"/>
              <a:ext cx="1066974" cy="154049"/>
            </a:xfrm>
            <a:custGeom>
              <a:avLst/>
              <a:gdLst/>
              <a:ahLst/>
              <a:cxnLst/>
              <a:rect l="l" t="t" r="r" b="b"/>
              <a:pathLst>
                <a:path w="120000" h="120000" extrusionOk="0">
                  <a:moveTo>
                    <a:pt x="120000" y="0"/>
                  </a:moveTo>
                  <a:lnTo>
                    <a:pt x="120000" y="60476"/>
                  </a:lnTo>
                  <a:lnTo>
                    <a:pt x="0" y="60476"/>
                  </a:lnTo>
                  <a:lnTo>
                    <a:pt x="0" y="120000"/>
                  </a:lnTo>
                </a:path>
              </a:pathLst>
            </a:custGeom>
            <a:noFill/>
            <a:ln w="12700" cap="flat" cmpd="sng">
              <a:solidFill>
                <a:srgbClr val="179165"/>
              </a:solidFill>
              <a:prstDash val="solid"/>
              <a:miter lim="800000"/>
              <a:headEnd type="none" w="sm" len="sm"/>
              <a:tailEnd type="none" w="sm" len="sm"/>
            </a:ln>
          </p:spPr>
        </p:sp>
        <p:sp>
          <p:nvSpPr>
            <p:cNvPr id="333" name="Google Shape;333;g2da9ce4df0d_3_0"/>
            <p:cNvSpPr/>
            <p:nvPr/>
          </p:nvSpPr>
          <p:spPr>
            <a:xfrm>
              <a:off x="3018651" y="18822"/>
              <a:ext cx="489046" cy="489046"/>
            </a:xfrm>
            <a:prstGeom prst="ellipse">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g2da9ce4df0d_3_0"/>
            <p:cNvSpPr/>
            <p:nvPr/>
          </p:nvSpPr>
          <p:spPr>
            <a:xfrm>
              <a:off x="3530075" y="73889"/>
              <a:ext cx="1474672" cy="4890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g2da9ce4df0d_3_0"/>
            <p:cNvSpPr txBox="1"/>
            <p:nvPr/>
          </p:nvSpPr>
          <p:spPr>
            <a:xfrm>
              <a:off x="3530075" y="73889"/>
              <a:ext cx="1474672" cy="48904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1800"/>
                <a:buFont typeface="Play" panose="00000500000000000000"/>
                <a:buNone/>
              </a:pPr>
              <a:r>
                <a:rPr lang="en-US" sz="1800" b="1">
                  <a:solidFill>
                    <a:schemeClr val="dk1"/>
                  </a:solidFill>
                  <a:latin typeface="Play" panose="00000500000000000000"/>
                  <a:ea typeface="Play" panose="00000500000000000000"/>
                  <a:cs typeface="Play" panose="00000500000000000000"/>
                  <a:sym typeface="Play" panose="00000500000000000000"/>
                </a:rPr>
                <a:t>Root Node</a:t>
              </a:r>
              <a:endParaRPr lang="en-US" sz="1800" b="1">
                <a:solidFill>
                  <a:schemeClr val="dk1"/>
                </a:solidFill>
                <a:latin typeface="Play" panose="00000500000000000000"/>
                <a:ea typeface="Play" panose="00000500000000000000"/>
                <a:cs typeface="Play" panose="00000500000000000000"/>
                <a:sym typeface="Play" panose="00000500000000000000"/>
              </a:endParaRPr>
            </a:p>
          </p:txBody>
        </p:sp>
        <p:sp>
          <p:nvSpPr>
            <p:cNvPr id="336" name="Google Shape;336;g2da9ce4df0d_3_0"/>
            <p:cNvSpPr/>
            <p:nvPr/>
          </p:nvSpPr>
          <p:spPr>
            <a:xfrm>
              <a:off x="1951677" y="661918"/>
              <a:ext cx="489046" cy="489046"/>
            </a:xfrm>
            <a:prstGeom prst="ellipse">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g2da9ce4df0d_3_0"/>
            <p:cNvSpPr/>
            <p:nvPr/>
          </p:nvSpPr>
          <p:spPr>
            <a:xfrm>
              <a:off x="2413045" y="658739"/>
              <a:ext cx="1145762" cy="4890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g2da9ce4df0d_3_0"/>
            <p:cNvSpPr txBox="1"/>
            <p:nvPr/>
          </p:nvSpPr>
          <p:spPr>
            <a:xfrm>
              <a:off x="2413045" y="658739"/>
              <a:ext cx="1145762" cy="48904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1800"/>
                <a:buFont typeface="Play" panose="00000500000000000000"/>
                <a:buNone/>
              </a:pPr>
              <a:r>
                <a:rPr lang="en-US" sz="1800" b="1">
                  <a:solidFill>
                    <a:schemeClr val="dk1"/>
                  </a:solidFill>
                  <a:latin typeface="Play" panose="00000500000000000000"/>
                  <a:ea typeface="Play" panose="00000500000000000000"/>
                  <a:cs typeface="Play" panose="00000500000000000000"/>
                  <a:sym typeface="Play" panose="00000500000000000000"/>
                </a:rPr>
                <a:t>Node 1</a:t>
              </a:r>
              <a:endParaRPr lang="en-US" sz="1800" b="1">
                <a:solidFill>
                  <a:schemeClr val="dk1"/>
                </a:solidFill>
                <a:latin typeface="Play" panose="00000500000000000000"/>
                <a:ea typeface="Play" panose="00000500000000000000"/>
                <a:cs typeface="Play" panose="00000500000000000000"/>
                <a:sym typeface="Play" panose="00000500000000000000"/>
              </a:endParaRPr>
            </a:p>
          </p:txBody>
        </p:sp>
        <p:sp>
          <p:nvSpPr>
            <p:cNvPr id="339" name="Google Shape;339;g2da9ce4df0d_3_0"/>
            <p:cNvSpPr/>
            <p:nvPr/>
          </p:nvSpPr>
          <p:spPr>
            <a:xfrm>
              <a:off x="1218238" y="1305014"/>
              <a:ext cx="489046" cy="489046"/>
            </a:xfrm>
            <a:prstGeom prst="ellipse">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g2da9ce4df0d_3_0"/>
            <p:cNvSpPr/>
            <p:nvPr/>
          </p:nvSpPr>
          <p:spPr>
            <a:xfrm>
              <a:off x="1662621" y="1263264"/>
              <a:ext cx="1106963" cy="4890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g2da9ce4df0d_3_0"/>
            <p:cNvSpPr txBox="1"/>
            <p:nvPr/>
          </p:nvSpPr>
          <p:spPr>
            <a:xfrm>
              <a:off x="1662621" y="1263264"/>
              <a:ext cx="1106963" cy="48904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1800"/>
                <a:buFont typeface="Play" panose="00000500000000000000"/>
                <a:buNone/>
              </a:pPr>
              <a:r>
                <a:rPr lang="en-US" sz="1800" b="1">
                  <a:solidFill>
                    <a:schemeClr val="dk1"/>
                  </a:solidFill>
                  <a:latin typeface="Play" panose="00000500000000000000"/>
                  <a:ea typeface="Play" panose="00000500000000000000"/>
                  <a:cs typeface="Play" panose="00000500000000000000"/>
                  <a:sym typeface="Play" panose="00000500000000000000"/>
                </a:rPr>
                <a:t>Leaf 1</a:t>
              </a:r>
              <a:endParaRPr lang="en-US" sz="1800" b="1">
                <a:solidFill>
                  <a:schemeClr val="dk1"/>
                </a:solidFill>
                <a:latin typeface="Play" panose="00000500000000000000"/>
                <a:ea typeface="Play" panose="00000500000000000000"/>
                <a:cs typeface="Play" panose="00000500000000000000"/>
                <a:sym typeface="Play" panose="00000500000000000000"/>
              </a:endParaRPr>
            </a:p>
          </p:txBody>
        </p:sp>
        <p:sp>
          <p:nvSpPr>
            <p:cNvPr id="342" name="Google Shape;342;g2da9ce4df0d_3_0"/>
            <p:cNvSpPr/>
            <p:nvPr/>
          </p:nvSpPr>
          <p:spPr>
            <a:xfrm>
              <a:off x="2749812" y="1305014"/>
              <a:ext cx="489046" cy="489046"/>
            </a:xfrm>
            <a:prstGeom prst="ellipse">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g2da9ce4df0d_3_0"/>
            <p:cNvSpPr/>
            <p:nvPr/>
          </p:nvSpPr>
          <p:spPr>
            <a:xfrm>
              <a:off x="3168161" y="1263264"/>
              <a:ext cx="1016367" cy="4890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g2da9ce4df0d_3_0"/>
            <p:cNvSpPr txBox="1"/>
            <p:nvPr/>
          </p:nvSpPr>
          <p:spPr>
            <a:xfrm>
              <a:off x="3168161" y="1263264"/>
              <a:ext cx="1016367" cy="48904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1800"/>
                <a:buFont typeface="Play" panose="00000500000000000000"/>
                <a:buNone/>
              </a:pPr>
              <a:r>
                <a:rPr lang="en-US" sz="1800" b="1">
                  <a:solidFill>
                    <a:schemeClr val="dk1"/>
                  </a:solidFill>
                  <a:latin typeface="Play" panose="00000500000000000000"/>
                  <a:ea typeface="Play" panose="00000500000000000000"/>
                  <a:cs typeface="Play" panose="00000500000000000000"/>
                  <a:sym typeface="Play" panose="00000500000000000000"/>
                </a:rPr>
                <a:t>Leaf 2</a:t>
              </a:r>
              <a:endParaRPr lang="en-US" sz="1800" b="1">
                <a:solidFill>
                  <a:schemeClr val="dk1"/>
                </a:solidFill>
                <a:latin typeface="Play" panose="00000500000000000000"/>
                <a:ea typeface="Play" panose="00000500000000000000"/>
                <a:cs typeface="Play" panose="00000500000000000000"/>
                <a:sym typeface="Play" panose="00000500000000000000"/>
              </a:endParaRPr>
            </a:p>
          </p:txBody>
        </p:sp>
        <p:sp>
          <p:nvSpPr>
            <p:cNvPr id="345" name="Google Shape;345;g2da9ce4df0d_3_0"/>
            <p:cNvSpPr/>
            <p:nvPr/>
          </p:nvSpPr>
          <p:spPr>
            <a:xfrm>
              <a:off x="4275117" y="661918"/>
              <a:ext cx="489046" cy="489046"/>
            </a:xfrm>
            <a:prstGeom prst="ellipse">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g2da9ce4df0d_3_0"/>
            <p:cNvSpPr/>
            <p:nvPr/>
          </p:nvSpPr>
          <p:spPr>
            <a:xfrm>
              <a:off x="4750372" y="622481"/>
              <a:ext cx="1095688" cy="4890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g2da9ce4df0d_3_0"/>
            <p:cNvSpPr txBox="1"/>
            <p:nvPr/>
          </p:nvSpPr>
          <p:spPr>
            <a:xfrm>
              <a:off x="4750372" y="622481"/>
              <a:ext cx="1095688" cy="48904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1800"/>
                <a:buFont typeface="Play" panose="00000500000000000000"/>
                <a:buNone/>
              </a:pPr>
              <a:r>
                <a:rPr lang="en-US" sz="1800" b="1">
                  <a:solidFill>
                    <a:schemeClr val="dk1"/>
                  </a:solidFill>
                  <a:latin typeface="Play" panose="00000500000000000000"/>
                  <a:ea typeface="Play" panose="00000500000000000000"/>
                  <a:cs typeface="Play" panose="00000500000000000000"/>
                  <a:sym typeface="Play" panose="00000500000000000000"/>
                </a:rPr>
                <a:t>Node 2</a:t>
              </a:r>
              <a:endParaRPr lang="en-US" sz="1800" b="1">
                <a:solidFill>
                  <a:schemeClr val="dk1"/>
                </a:solidFill>
                <a:latin typeface="Play" panose="00000500000000000000"/>
                <a:ea typeface="Play" panose="00000500000000000000"/>
                <a:cs typeface="Play" panose="00000500000000000000"/>
                <a:sym typeface="Play" panose="00000500000000000000"/>
              </a:endParaRPr>
            </a:p>
          </p:txBody>
        </p:sp>
        <p:sp>
          <p:nvSpPr>
            <p:cNvPr id="348" name="Google Shape;348;g2da9ce4df0d_3_0"/>
            <p:cNvSpPr/>
            <p:nvPr/>
          </p:nvSpPr>
          <p:spPr>
            <a:xfrm>
              <a:off x="4236089" y="1305014"/>
              <a:ext cx="489046" cy="489046"/>
            </a:xfrm>
            <a:prstGeom prst="ellipse">
              <a:avLst/>
            </a:prstGeom>
            <a:solidFill>
              <a:srgbClr val="1EB7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g2da9ce4df0d_3_0"/>
            <p:cNvSpPr/>
            <p:nvPr/>
          </p:nvSpPr>
          <p:spPr>
            <a:xfrm>
              <a:off x="4733649" y="1263264"/>
              <a:ext cx="1251799" cy="4890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g2da9ce4df0d_3_0"/>
            <p:cNvSpPr txBox="1"/>
            <p:nvPr/>
          </p:nvSpPr>
          <p:spPr>
            <a:xfrm>
              <a:off x="4733649" y="1263264"/>
              <a:ext cx="1251799" cy="48904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1800"/>
                <a:buFont typeface="Play" panose="00000500000000000000"/>
                <a:buNone/>
              </a:pPr>
              <a:r>
                <a:rPr lang="en-US" sz="1800" b="1">
                  <a:solidFill>
                    <a:schemeClr val="dk1"/>
                  </a:solidFill>
                  <a:latin typeface="Play" panose="00000500000000000000"/>
                  <a:ea typeface="Play" panose="00000500000000000000"/>
                  <a:cs typeface="Play" panose="00000500000000000000"/>
                  <a:sym typeface="Play" panose="00000500000000000000"/>
                </a:rPr>
                <a:t>Leaf 3</a:t>
              </a:r>
              <a:endParaRPr lang="en-US" sz="1800" b="1">
                <a:solidFill>
                  <a:schemeClr val="dk1"/>
                </a:solidFill>
                <a:latin typeface="Play" panose="00000500000000000000"/>
                <a:ea typeface="Play" panose="00000500000000000000"/>
                <a:cs typeface="Play" panose="00000500000000000000"/>
                <a:sym typeface="Play" panose="00000500000000000000"/>
              </a:endParaRPr>
            </a:p>
          </p:txBody>
        </p:sp>
      </p:grpSp>
      <p:pic>
        <p:nvPicPr>
          <p:cNvPr id="351" name="Google Shape;351;g2da9ce4df0d_3_0"/>
          <p:cNvPicPr preferRelativeResize="0"/>
          <p:nvPr/>
        </p:nvPicPr>
        <p:blipFill rotWithShape="1">
          <a:blip r:embed="rId1"/>
          <a:srcRect/>
          <a:stretch>
            <a:fillRect/>
          </a:stretch>
        </p:blipFill>
        <p:spPr>
          <a:xfrm>
            <a:off x="6456556" y="858473"/>
            <a:ext cx="5553307" cy="55646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 panose="00000500000000000000"/>
              <a:ea typeface="Play" panose="00000500000000000000"/>
              <a:cs typeface="Play" panose="00000500000000000000"/>
              <a:sym typeface="Play" panose="00000500000000000000"/>
            </a:endParaRPr>
          </a:p>
        </p:txBody>
      </p:sp>
      <p:sp>
        <p:nvSpPr>
          <p:cNvPr id="184" name="Google Shape;184;p2"/>
          <p:cNvSpPr txBox="1">
            <a:spLocks noGrp="1"/>
          </p:cNvSpPr>
          <p:nvPr>
            <p:ph type="body" idx="1"/>
          </p:nvPr>
        </p:nvSpPr>
        <p:spPr>
          <a:xfrm>
            <a:off x="4837038" y="1"/>
            <a:ext cx="8007585" cy="6705598"/>
          </a:xfrm>
          <a:prstGeom prst="rect">
            <a:avLst/>
          </a:prstGeom>
          <a:noFill/>
          <a:ln>
            <a:noFill/>
          </a:ln>
        </p:spPr>
        <p:txBody>
          <a:bodyPr spcFirstLastPara="1" wrap="square" lIns="91425" tIns="45700" rIns="91425" bIns="45700" anchor="t" anchorCtr="0">
            <a:normAutofit/>
          </a:bodyPr>
          <a:lstStyle/>
          <a:p>
            <a:pPr marL="342900" marR="0" lvl="0" indent="-279400" algn="l" rtl="0">
              <a:lnSpc>
                <a:spcPct val="110000"/>
              </a:lnSpc>
              <a:spcBef>
                <a:spcPts val="0"/>
              </a:spcBef>
              <a:spcAft>
                <a:spcPts val="0"/>
              </a:spcAft>
              <a:buClr>
                <a:schemeClr val="lt1"/>
              </a:buClr>
              <a:buSzPts val="1000"/>
              <a:buFont typeface="Noto Sans Symbols"/>
              <a:buNone/>
            </a:pPr>
            <a:endParaRPr sz="24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279400" algn="l" rtl="0">
              <a:lnSpc>
                <a:spcPct val="110000"/>
              </a:lnSpc>
              <a:spcBef>
                <a:spcPts val="600"/>
              </a:spcBef>
              <a:spcAft>
                <a:spcPts val="0"/>
              </a:spcAft>
              <a:buClr>
                <a:schemeClr val="lt1"/>
              </a:buClr>
              <a:buSzPts val="1000"/>
              <a:buFont typeface="Noto Sans Symbols"/>
              <a:buNone/>
            </a:pPr>
            <a:endParaRPr sz="8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10000"/>
              </a:lnSpc>
              <a:spcBef>
                <a:spcPts val="600"/>
              </a:spcBef>
              <a:spcAft>
                <a:spcPts val="0"/>
              </a:spcAft>
              <a:buClr>
                <a:srgbClr val="F2F2F2"/>
              </a:buClr>
              <a:buSzPts val="1000"/>
              <a:buFont typeface="Noto Sans Symbols"/>
              <a:buChar char="∙"/>
            </a:pPr>
            <a:r>
              <a:rPr lang="en-US" sz="2400" b="1">
                <a:solidFill>
                  <a:srgbClr val="F2F2F2"/>
                </a:solidFill>
                <a:latin typeface="Arial" panose="020B0604020202020204"/>
                <a:ea typeface="Arial" panose="020B0604020202020204"/>
                <a:cs typeface="Arial" panose="020B0604020202020204"/>
                <a:sym typeface="Arial" panose="020B0604020202020204"/>
              </a:rPr>
              <a:t>Section 1: Introduction &amp; Exploring the Dataset</a:t>
            </a:r>
            <a:endParaRPr lang="en-US" sz="24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279400" algn="l" rtl="0">
              <a:lnSpc>
                <a:spcPct val="110000"/>
              </a:lnSpc>
              <a:spcBef>
                <a:spcPts val="600"/>
              </a:spcBef>
              <a:spcAft>
                <a:spcPts val="0"/>
              </a:spcAft>
              <a:buClr>
                <a:schemeClr val="lt1"/>
              </a:buClr>
              <a:buSzPts val="1000"/>
              <a:buFont typeface="Noto Sans Symbols"/>
              <a:buNone/>
            </a:pPr>
            <a:endParaRPr sz="40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10000"/>
              </a:lnSpc>
              <a:spcBef>
                <a:spcPts val="600"/>
              </a:spcBef>
              <a:spcAft>
                <a:spcPts val="0"/>
              </a:spcAft>
              <a:buClr>
                <a:srgbClr val="F2F2F2"/>
              </a:buClr>
              <a:buSzPts val="1000"/>
              <a:buFont typeface="Noto Sans Symbols"/>
              <a:buChar char="∙"/>
            </a:pPr>
            <a:r>
              <a:rPr lang="en-US" sz="2400" b="1">
                <a:solidFill>
                  <a:srgbClr val="F2F2F2"/>
                </a:solidFill>
                <a:latin typeface="Arial" panose="020B0604020202020204"/>
                <a:ea typeface="Arial" panose="020B0604020202020204"/>
                <a:cs typeface="Arial" panose="020B0604020202020204"/>
                <a:sym typeface="Arial" panose="020B0604020202020204"/>
              </a:rPr>
              <a:t>Section 2: Handling Missing Values</a:t>
            </a:r>
            <a:endParaRPr lang="en-US" sz="24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279400" algn="l" rtl="0">
              <a:lnSpc>
                <a:spcPct val="110000"/>
              </a:lnSpc>
              <a:spcBef>
                <a:spcPts val="600"/>
              </a:spcBef>
              <a:spcAft>
                <a:spcPts val="0"/>
              </a:spcAft>
              <a:buClr>
                <a:schemeClr val="lt1"/>
              </a:buClr>
              <a:buSzPts val="1000"/>
              <a:buFont typeface="Noto Sans Symbols"/>
              <a:buNone/>
            </a:pPr>
            <a:endParaRPr sz="24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279400" algn="l" rtl="0">
              <a:lnSpc>
                <a:spcPct val="110000"/>
              </a:lnSpc>
              <a:spcBef>
                <a:spcPts val="600"/>
              </a:spcBef>
              <a:spcAft>
                <a:spcPts val="0"/>
              </a:spcAft>
              <a:buClr>
                <a:schemeClr val="lt1"/>
              </a:buClr>
              <a:buSzPts val="1000"/>
              <a:buFont typeface="Noto Sans Symbols"/>
              <a:buNone/>
            </a:pPr>
            <a:endParaRPr sz="8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10000"/>
              </a:lnSpc>
              <a:spcBef>
                <a:spcPts val="600"/>
              </a:spcBef>
              <a:spcAft>
                <a:spcPts val="0"/>
              </a:spcAft>
              <a:buClr>
                <a:srgbClr val="F2F2F2"/>
              </a:buClr>
              <a:buSzPts val="1000"/>
              <a:buFont typeface="Noto Sans Symbols"/>
              <a:buChar char="∙"/>
            </a:pPr>
            <a:r>
              <a:rPr lang="en-US" sz="2400" b="1">
                <a:solidFill>
                  <a:srgbClr val="F2F2F2"/>
                </a:solidFill>
                <a:latin typeface="Arial" panose="020B0604020202020204"/>
                <a:ea typeface="Arial" panose="020B0604020202020204"/>
                <a:cs typeface="Arial" panose="020B0604020202020204"/>
                <a:sym typeface="Arial" panose="020B0604020202020204"/>
              </a:rPr>
              <a:t>Section 3: EDA</a:t>
            </a:r>
            <a:endParaRPr lang="en-US" sz="24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279400" algn="l" rtl="0">
              <a:lnSpc>
                <a:spcPct val="110000"/>
              </a:lnSpc>
              <a:spcBef>
                <a:spcPts val="600"/>
              </a:spcBef>
              <a:spcAft>
                <a:spcPts val="0"/>
              </a:spcAft>
              <a:buClr>
                <a:schemeClr val="lt1"/>
              </a:buClr>
              <a:buSzPts val="1000"/>
              <a:buFont typeface="Noto Sans Symbols"/>
              <a:buNone/>
            </a:pPr>
            <a:endParaRPr sz="24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10000"/>
              </a:lnSpc>
              <a:spcBef>
                <a:spcPts val="600"/>
              </a:spcBef>
              <a:spcAft>
                <a:spcPts val="0"/>
              </a:spcAft>
              <a:buClr>
                <a:srgbClr val="F2F2F2"/>
              </a:buClr>
              <a:buSzPts val="1000"/>
              <a:buFont typeface="Noto Sans Symbols"/>
              <a:buChar char="∙"/>
            </a:pPr>
            <a:r>
              <a:rPr lang="en-US" sz="2400" b="1">
                <a:solidFill>
                  <a:srgbClr val="F2F2F2"/>
                </a:solidFill>
                <a:latin typeface="Arial" panose="020B0604020202020204"/>
                <a:ea typeface="Arial" panose="020B0604020202020204"/>
                <a:cs typeface="Arial" panose="020B0604020202020204"/>
                <a:sym typeface="Arial" panose="020B0604020202020204"/>
              </a:rPr>
              <a:t>Section 4: Feature Selection</a:t>
            </a:r>
            <a:endParaRPr sz="24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279400" algn="l" rtl="0">
              <a:lnSpc>
                <a:spcPct val="110000"/>
              </a:lnSpc>
              <a:spcBef>
                <a:spcPts val="600"/>
              </a:spcBef>
              <a:spcAft>
                <a:spcPts val="0"/>
              </a:spcAft>
              <a:buClr>
                <a:schemeClr val="lt1"/>
              </a:buClr>
              <a:buSzPts val="1000"/>
              <a:buFont typeface="Noto Sans Symbols"/>
              <a:buNone/>
            </a:pPr>
            <a:endParaRPr sz="24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279400" algn="l" rtl="0">
              <a:lnSpc>
                <a:spcPct val="110000"/>
              </a:lnSpc>
              <a:spcBef>
                <a:spcPts val="600"/>
              </a:spcBef>
              <a:spcAft>
                <a:spcPts val="0"/>
              </a:spcAft>
              <a:buClr>
                <a:schemeClr val="lt1"/>
              </a:buClr>
              <a:buSzPts val="1000"/>
              <a:buFont typeface="Noto Sans Symbols"/>
              <a:buNone/>
            </a:pPr>
            <a:endParaRPr sz="800" b="1">
              <a:solidFill>
                <a:srgbClr val="F2F2F2"/>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10000"/>
              </a:lnSpc>
              <a:spcBef>
                <a:spcPts val="600"/>
              </a:spcBef>
              <a:spcAft>
                <a:spcPts val="0"/>
              </a:spcAft>
              <a:buClr>
                <a:srgbClr val="F2F2F2"/>
              </a:buClr>
              <a:buSzPts val="1000"/>
              <a:buFont typeface="Noto Sans Symbols"/>
              <a:buChar char="∙"/>
            </a:pPr>
            <a:r>
              <a:rPr lang="en-US" sz="2400" b="1">
                <a:solidFill>
                  <a:srgbClr val="F2F2F2"/>
                </a:solidFill>
                <a:latin typeface="Arial" panose="020B0604020202020204"/>
                <a:ea typeface="Arial" panose="020B0604020202020204"/>
                <a:cs typeface="Arial" panose="020B0604020202020204"/>
                <a:sym typeface="Arial" panose="020B0604020202020204"/>
              </a:rPr>
              <a:t>Section 5: Model Comparison and Analysis</a:t>
            </a:r>
            <a:endParaRPr sz="2400" b="1">
              <a:solidFill>
                <a:srgbClr val="F2F2F2"/>
              </a:solidFill>
              <a:latin typeface="Arial" panose="020B0604020202020204"/>
              <a:ea typeface="Arial" panose="020B0604020202020204"/>
              <a:cs typeface="Arial" panose="020B0604020202020204"/>
              <a:sym typeface="Arial" panose="020B0604020202020204"/>
            </a:endParaRPr>
          </a:p>
        </p:txBody>
      </p:sp>
      <p:sp>
        <p:nvSpPr>
          <p:cNvPr id="185" name="Google Shape;185;p2"/>
          <p:cNvSpPr/>
          <p:nvPr/>
        </p:nvSpPr>
        <p:spPr>
          <a:xfrm>
            <a:off x="5376547" y="0"/>
            <a:ext cx="6812757" cy="6858000"/>
          </a:xfrm>
          <a:custGeom>
            <a:avLst/>
            <a:gdLst/>
            <a:ahLst/>
            <a:cxnLst/>
            <a:rect l="l" t="t" r="r" b="b"/>
            <a:pathLst>
              <a:path w="6812757" h="6858000" extrusionOk="0">
                <a:moveTo>
                  <a:pt x="5966258" y="0"/>
                </a:moveTo>
                <a:lnTo>
                  <a:pt x="6810948" y="0"/>
                </a:lnTo>
                <a:cubicBezTo>
                  <a:pt x="6807254" y="520842"/>
                  <a:pt x="6815473" y="1006772"/>
                  <a:pt x="6811779" y="1527614"/>
                </a:cubicBezTo>
                <a:lnTo>
                  <a:pt x="2185000" y="6858000"/>
                </a:lnTo>
                <a:lnTo>
                  <a:pt x="0" y="6858000"/>
                </a:lnTo>
                <a:lnTo>
                  <a:pt x="5966258" y="0"/>
                </a:lnTo>
                <a:close/>
              </a:path>
            </a:pathLst>
          </a:cu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 panose="00000500000000000000"/>
              <a:ea typeface="Play" panose="00000500000000000000"/>
              <a:cs typeface="Play" panose="00000500000000000000"/>
              <a:sym typeface="Play" panose="00000500000000000000"/>
            </a:endParaRPr>
          </a:p>
        </p:txBody>
      </p:sp>
      <p:cxnSp>
        <p:nvCxnSpPr>
          <p:cNvPr id="186" name="Google Shape;186;p2"/>
          <p:cNvCxnSpPr/>
          <p:nvPr/>
        </p:nvCxnSpPr>
        <p:spPr>
          <a:xfrm>
            <a:off x="1233837" y="6172200"/>
            <a:ext cx="9760638" cy="0"/>
          </a:xfrm>
          <a:prstGeom prst="straightConnector1">
            <a:avLst/>
          </a:prstGeom>
          <a:noFill/>
          <a:ln w="12700" cap="flat" cmpd="sng">
            <a:solidFill>
              <a:schemeClr val="lt1"/>
            </a:solidFill>
            <a:prstDash val="solid"/>
            <a:miter lim="800000"/>
            <a:headEnd type="none" w="sm" len="sm"/>
            <a:tailEnd type="none" w="sm" len="sm"/>
          </a:ln>
        </p:spPr>
      </p:cxnSp>
      <p:pic>
        <p:nvPicPr>
          <p:cNvPr id="187" name="Google Shape;187;p2"/>
          <p:cNvPicPr preferRelativeResize="0"/>
          <p:nvPr/>
        </p:nvPicPr>
        <p:blipFill rotWithShape="1">
          <a:blip r:embed="rId1"/>
          <a:srcRect/>
          <a:stretch>
            <a:fillRect/>
          </a:stretch>
        </p:blipFill>
        <p:spPr>
          <a:xfrm>
            <a:off x="969193" y="152401"/>
            <a:ext cx="3867845" cy="6553198"/>
          </a:xfrm>
          <a:prstGeom prst="rect">
            <a:avLst/>
          </a:prstGeom>
          <a:noFill/>
          <a:ln>
            <a:noFill/>
          </a:ln>
        </p:spPr>
      </p:pic>
      <p:sp>
        <p:nvSpPr>
          <p:cNvPr id="188" name="Google Shape;188;p2"/>
          <p:cNvSpPr/>
          <p:nvPr/>
        </p:nvSpPr>
        <p:spPr>
          <a:xfrm rot="5400000">
            <a:off x="-2624364" y="2767222"/>
            <a:ext cx="6217922" cy="988279"/>
          </a:xfrm>
          <a:prstGeom prst="rightArrow">
            <a:avLst>
              <a:gd name="adj1" fmla="val 50000"/>
              <a:gd name="adj2" fmla="val 50000"/>
            </a:avLst>
          </a:prstGeom>
          <a:solidFill>
            <a:srgbClr val="67E4B9"/>
          </a:solidFill>
          <a:ln w="12700" cap="flat" cmpd="sng">
            <a:solidFill>
              <a:srgbClr val="0D4D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0" i="0" u="none" strike="noStrike" cap="none">
                <a:solidFill>
                  <a:srgbClr val="000000"/>
                </a:solidFill>
                <a:latin typeface="Play" panose="00000500000000000000"/>
                <a:ea typeface="Play" panose="00000500000000000000"/>
                <a:cs typeface="Play" panose="00000500000000000000"/>
                <a:sym typeface="Play" panose="00000500000000000000"/>
              </a:rPr>
              <a:t>CONTENT</a:t>
            </a:r>
            <a:endParaRPr lang="en-US" sz="4000" b="0" i="0" u="none" strike="noStrike" cap="none">
              <a:solidFill>
                <a:srgbClr val="000000"/>
              </a:solidFill>
              <a:latin typeface="Play" panose="00000500000000000000"/>
              <a:ea typeface="Play" panose="00000500000000000000"/>
              <a:cs typeface="Play" panose="00000500000000000000"/>
              <a:sym typeface="Play"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da9ce4df0d_4_0"/>
          <p:cNvSpPr txBox="1">
            <a:spLocks noGrp="1"/>
          </p:cNvSpPr>
          <p:nvPr>
            <p:ph type="title"/>
          </p:nvPr>
        </p:nvSpPr>
        <p:spPr>
          <a:xfrm>
            <a:off x="1143000" y="872930"/>
            <a:ext cx="9906000" cy="643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2"/>
              </a:buClr>
              <a:buSzPts val="990"/>
              <a:buFont typeface="Arial" panose="020B0604020202020204"/>
              <a:buNone/>
            </a:pPr>
            <a:r>
              <a:rPr lang="en-US" sz="1980" b="1" dirty="0">
                <a:solidFill>
                  <a:srgbClr val="0D0D0D"/>
                </a:solidFill>
                <a:latin typeface="Roboto" panose="02000000000000000000"/>
                <a:ea typeface="Roboto" panose="02000000000000000000"/>
                <a:cs typeface="Roboto" panose="02000000000000000000"/>
                <a:sym typeface="Roboto" panose="02000000000000000000"/>
              </a:rPr>
              <a:t>                 Polynomial Regression Model Analysis</a:t>
            </a:r>
            <a:endParaRPr sz="1980" b="1"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500"/>
              </a:spcBef>
              <a:spcAft>
                <a:spcPts val="0"/>
              </a:spcAft>
              <a:buClr>
                <a:schemeClr val="dk2"/>
              </a:buClr>
              <a:buSzPts val="990"/>
              <a:buFont typeface="Arial" panose="020B0604020202020204"/>
              <a:buNone/>
            </a:pPr>
            <a:endParaRPr sz="1190" b="0" dirty="0">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SzPts val="990"/>
              <a:buNone/>
            </a:pPr>
            <a:endParaRPr sz="3800" dirty="0"/>
          </a:p>
        </p:txBody>
      </p:sp>
      <p:sp>
        <p:nvSpPr>
          <p:cNvPr id="358" name="Google Shape;358;g2da9ce4df0d_4_0"/>
          <p:cNvSpPr txBox="1">
            <a:spLocks noGrp="1"/>
          </p:cNvSpPr>
          <p:nvPr>
            <p:ph type="body" idx="1"/>
          </p:nvPr>
        </p:nvSpPr>
        <p:spPr>
          <a:xfrm>
            <a:off x="1143000" y="1445550"/>
            <a:ext cx="9906000" cy="4453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Model Overview:</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1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Polynomial Degree: 2</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1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Purpose: Enhance model fit by capturing non-linear relationships.</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20000"/>
              </a:lnSpc>
              <a:spcBef>
                <a:spcPts val="100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Performance Metrics:</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914400" lvl="0" indent="-317500" algn="l" rtl="0">
              <a:lnSpc>
                <a:spcPct val="115000"/>
              </a:lnSpc>
              <a:spcBef>
                <a:spcPts val="160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Training Data R²: 0.8102</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0" indent="-317500" algn="l" rtl="0">
              <a:lnSpc>
                <a:spcPct val="11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Testing Data R²: 0.8081</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0" indent="0" algn="l" rtl="0">
              <a:lnSpc>
                <a:spcPct val="115000"/>
              </a:lnSpc>
              <a:spcBef>
                <a:spcPts val="0"/>
              </a:spcBef>
              <a:spcAft>
                <a:spcPts val="0"/>
              </a:spcAft>
              <a:buSzPts val="1800"/>
              <a:buNone/>
            </a:pPr>
            <a:r>
              <a:rPr lang="en-US" sz="1400" i="1" dirty="0">
                <a:solidFill>
                  <a:srgbClr val="0D0D0D"/>
                </a:solidFill>
                <a:latin typeface="Roboto" panose="02000000000000000000"/>
                <a:ea typeface="Roboto" panose="02000000000000000000"/>
                <a:cs typeface="Roboto" panose="02000000000000000000"/>
                <a:sym typeface="Roboto" panose="02000000000000000000"/>
              </a:rPr>
              <a:t>Note:</a:t>
            </a:r>
            <a:r>
              <a:rPr lang="en-US" sz="1400" dirty="0">
                <a:solidFill>
                  <a:srgbClr val="0D0D0D"/>
                </a:solidFill>
                <a:latin typeface="Roboto" panose="02000000000000000000"/>
                <a:ea typeface="Roboto" panose="02000000000000000000"/>
                <a:cs typeface="Roboto" panose="02000000000000000000"/>
                <a:sym typeface="Roboto" panose="02000000000000000000"/>
              </a:rPr>
              <a:t> Consistent scores suggest a balanced model without overfitting</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Key Coefficients &amp; Intercept:</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1371600" lvl="1" indent="-317500" algn="l" rtl="0">
              <a:lnSpc>
                <a:spcPct val="115000"/>
              </a:lnSpc>
              <a:spcBef>
                <a:spcPts val="0"/>
              </a:spcBef>
              <a:spcAft>
                <a:spcPts val="0"/>
              </a:spcAft>
              <a:buClr>
                <a:srgbClr val="0D0D0D"/>
              </a:buClr>
              <a:buSzPts val="1400"/>
              <a:buFont typeface="Roboto" panose="02000000000000000000"/>
              <a:buAutoNum type="alphaLcPeriod"/>
            </a:pPr>
            <a:r>
              <a:rPr lang="en-US" sz="1400" dirty="0">
                <a:solidFill>
                  <a:srgbClr val="0D0D0D"/>
                </a:solidFill>
                <a:latin typeface="Roboto" panose="02000000000000000000"/>
                <a:ea typeface="Roboto" panose="02000000000000000000"/>
                <a:cs typeface="Roboto" panose="02000000000000000000"/>
                <a:sym typeface="Roboto" panose="02000000000000000000"/>
              </a:rPr>
              <a:t>Highlight a few impactful coefficients (e.g., First coefficient: 0.887)</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1" indent="-317500" algn="l" rtl="0">
              <a:lnSpc>
                <a:spcPct val="115000"/>
              </a:lnSpc>
              <a:spcBef>
                <a:spcPts val="0"/>
              </a:spcBef>
              <a:spcAft>
                <a:spcPts val="0"/>
              </a:spcAft>
              <a:buClr>
                <a:srgbClr val="0D0D0D"/>
              </a:buClr>
              <a:buSzPts val="1400"/>
              <a:buFont typeface="Roboto" panose="02000000000000000000"/>
              <a:buAutoNum type="alphaLcPeriod"/>
            </a:pPr>
            <a:r>
              <a:rPr lang="en-US" sz="1400" dirty="0">
                <a:solidFill>
                  <a:srgbClr val="0D0D0D"/>
                </a:solidFill>
                <a:latin typeface="Roboto" panose="02000000000000000000"/>
                <a:ea typeface="Roboto" panose="02000000000000000000"/>
                <a:cs typeface="Roboto" panose="02000000000000000000"/>
                <a:sym typeface="Roboto" panose="02000000000000000000"/>
              </a:rPr>
              <a:t>Intercept: 14.8749</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Conclusion:</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1371600" lvl="1" indent="-317500" algn="l" rtl="0">
              <a:lnSpc>
                <a:spcPct val="115000"/>
              </a:lnSpc>
              <a:spcBef>
                <a:spcPts val="0"/>
              </a:spcBef>
              <a:spcAft>
                <a:spcPts val="0"/>
              </a:spcAft>
              <a:buClr>
                <a:srgbClr val="0D0D0D"/>
              </a:buClr>
              <a:buSzPts val="1400"/>
              <a:buFont typeface="Roboto" panose="02000000000000000000"/>
              <a:buAutoNum type="alphaLcPeriod"/>
            </a:pPr>
            <a:r>
              <a:rPr lang="en-US" sz="1400" dirty="0">
                <a:solidFill>
                  <a:srgbClr val="0D0D0D"/>
                </a:solidFill>
                <a:latin typeface="Roboto" panose="02000000000000000000"/>
                <a:ea typeface="Roboto" panose="02000000000000000000"/>
                <a:cs typeface="Roboto" panose="02000000000000000000"/>
                <a:sym typeface="Roboto" panose="02000000000000000000"/>
              </a:rPr>
              <a:t>The polynomial model shows strong performance and predictive reliability.</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1" indent="-317500" algn="l" rtl="0">
              <a:lnSpc>
                <a:spcPct val="115000"/>
              </a:lnSpc>
              <a:spcBef>
                <a:spcPts val="0"/>
              </a:spcBef>
              <a:spcAft>
                <a:spcPts val="0"/>
              </a:spcAft>
              <a:buClr>
                <a:srgbClr val="0D0D0D"/>
              </a:buClr>
              <a:buSzPts val="1400"/>
              <a:buFont typeface="Roboto" panose="02000000000000000000"/>
              <a:buAutoNum type="alphaLcPeriod"/>
            </a:pPr>
            <a:r>
              <a:rPr lang="en-US" sz="1400" dirty="0">
                <a:solidFill>
                  <a:srgbClr val="0D0D0D"/>
                </a:solidFill>
                <a:latin typeface="Roboto" panose="02000000000000000000"/>
                <a:ea typeface="Roboto" panose="02000000000000000000"/>
                <a:cs typeface="Roboto" panose="02000000000000000000"/>
                <a:sym typeface="Roboto" panose="02000000000000000000"/>
              </a:rPr>
              <a:t>Considerations for further analysis might include exploring higher-degree polynomials or additional feature engineering.</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20000"/>
              </a:lnSpc>
              <a:spcBef>
                <a:spcPts val="1000"/>
              </a:spcBef>
              <a:spcAft>
                <a:spcPts val="1600"/>
              </a:spcAft>
              <a:buSzPts val="1800"/>
              <a:buNone/>
            </a:pPr>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pic>
        <p:nvPicPr>
          <p:cNvPr id="5" name="Picture 4"/>
          <p:cNvPicPr>
            <a:picLocks noChangeAspect="1"/>
          </p:cNvPicPr>
          <p:nvPr/>
        </p:nvPicPr>
        <p:blipFill>
          <a:blip r:embed="rId1"/>
          <a:stretch>
            <a:fillRect/>
          </a:stretch>
        </p:blipFill>
        <p:spPr>
          <a:xfrm>
            <a:off x="386080" y="675005"/>
            <a:ext cx="10928350" cy="56305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2da9ce4df0d_4_8"/>
          <p:cNvSpPr txBox="1">
            <a:spLocks noGrp="1"/>
          </p:cNvSpPr>
          <p:nvPr>
            <p:ph type="title"/>
          </p:nvPr>
        </p:nvSpPr>
        <p:spPr>
          <a:xfrm>
            <a:off x="1143000" y="205105"/>
            <a:ext cx="9906000" cy="145415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2"/>
              </a:buClr>
              <a:buSzPts val="990"/>
              <a:buFont typeface="Arial" panose="020B0604020202020204"/>
              <a:buNone/>
            </a:pPr>
            <a:r>
              <a:rPr lang="en-US" sz="1680" dirty="0">
                <a:solidFill>
                  <a:srgbClr val="0D0D0D"/>
                </a:solidFill>
                <a:latin typeface="Roboto" panose="02000000000000000000"/>
                <a:ea typeface="Roboto" panose="02000000000000000000"/>
                <a:cs typeface="Roboto" panose="02000000000000000000"/>
                <a:sym typeface="Roboto" panose="02000000000000000000"/>
              </a:rPr>
              <a:t>                      </a:t>
            </a:r>
            <a:r>
              <a:rPr lang="en-US" sz="1680" b="1" dirty="0">
                <a:solidFill>
                  <a:srgbClr val="0D0D0D"/>
                </a:solidFill>
                <a:latin typeface="Roboto" panose="02000000000000000000"/>
                <a:ea typeface="Roboto" panose="02000000000000000000"/>
                <a:cs typeface="Roboto" panose="02000000000000000000"/>
                <a:sym typeface="Roboto" panose="02000000000000000000"/>
              </a:rPr>
              <a:t>Random Forest Regression Model Optimization</a:t>
            </a:r>
            <a:endParaRPr sz="1680" b="1"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500"/>
              </a:spcBef>
              <a:spcAft>
                <a:spcPts val="0"/>
              </a:spcAft>
              <a:buClr>
                <a:schemeClr val="dk2"/>
              </a:buClr>
              <a:buSzPts val="990"/>
              <a:buFont typeface="Arial" panose="020B0604020202020204"/>
              <a:buNone/>
            </a:pPr>
            <a:endParaRPr lang="en-IN" sz="1590" dirty="0">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SzPts val="990"/>
              <a:buNone/>
            </a:pPr>
            <a:endParaRPr sz="4200" dirty="0"/>
          </a:p>
        </p:txBody>
      </p:sp>
      <p:sp>
        <p:nvSpPr>
          <p:cNvPr id="365" name="Google Shape;365;g2da9ce4df0d_4_8"/>
          <p:cNvSpPr txBox="1">
            <a:spLocks noGrp="1"/>
          </p:cNvSpPr>
          <p:nvPr>
            <p:ph type="body" idx="1"/>
          </p:nvPr>
        </p:nvSpPr>
        <p:spPr>
          <a:xfrm>
            <a:off x="1536065" y="535305"/>
            <a:ext cx="9857740" cy="599313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Model Overview</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0" lvl="0" indent="457200" algn="l" rtl="0">
              <a:lnSpc>
                <a:spcPct val="115000"/>
              </a:lnSpc>
              <a:spcBef>
                <a:spcPts val="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Initial Model Performance:</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1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R² Score: 0.9664</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1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Demonstrates a high degree of accuracy in predictions using the original set of parameters.</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Parameter Tuning</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914400" lvl="0" indent="0" algn="l" rtl="0">
              <a:lnSpc>
                <a:spcPct val="115000"/>
              </a:lnSpc>
              <a:spcBef>
                <a:spcPts val="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Method</a:t>
            </a:r>
            <a:r>
              <a:rPr lang="en-US" sz="1400" dirty="0">
                <a:solidFill>
                  <a:srgbClr val="0D0D0D"/>
                </a:solidFill>
                <a:latin typeface="Roboto" panose="02000000000000000000"/>
                <a:ea typeface="Roboto" panose="02000000000000000000"/>
                <a:cs typeface="Roboto" panose="02000000000000000000"/>
                <a:sym typeface="Roboto" panose="02000000000000000000"/>
              </a:rPr>
              <a:t>: Grid Search CV</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0" lvl="0" indent="457200" algn="l" rtl="0">
              <a:lnSpc>
                <a:spcPct val="115000"/>
              </a:lnSpc>
              <a:spcBef>
                <a:spcPts val="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Parameters Tested:</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1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Number of estimators: 100, 200</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1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Maximum features: sqrt</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1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Maximum depth: None, 10</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1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Minimum samples split: 2, 5</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1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Minimum samples leaf: 1, 2</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0" lvl="0" indent="457200" algn="l" rtl="0">
              <a:lnSpc>
                <a:spcPct val="115000"/>
              </a:lnSpc>
              <a:spcBef>
                <a:spcPts val="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Fitting Details</a:t>
            </a:r>
            <a:r>
              <a:rPr lang="en-US" sz="1400" dirty="0">
                <a:solidFill>
                  <a:srgbClr val="0D0D0D"/>
                </a:solidFill>
                <a:latin typeface="Roboto" panose="02000000000000000000"/>
                <a:ea typeface="Roboto" panose="02000000000000000000"/>
                <a:cs typeface="Roboto" panose="02000000000000000000"/>
                <a:sym typeface="Roboto" panose="02000000000000000000"/>
              </a:rPr>
              <a:t>:</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1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3-fold cross-validation</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04800" algn="l" rtl="0">
              <a:lnSpc>
                <a:spcPct val="115000"/>
              </a:lnSpc>
              <a:spcBef>
                <a:spcPts val="0"/>
              </a:spcBef>
              <a:spcAft>
                <a:spcPts val="0"/>
              </a:spcAft>
              <a:buClr>
                <a:srgbClr val="0D0D0D"/>
              </a:buClr>
              <a:buSzPts val="12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Total of 48 fits, highlighting the best performance with </a:t>
            </a:r>
            <a:r>
              <a:rPr lang="en-US" sz="1250" dirty="0" err="1">
                <a:solidFill>
                  <a:srgbClr val="0D0D0D"/>
                </a:solidFill>
                <a:latin typeface="Courier New" panose="02070309020205020404"/>
                <a:ea typeface="Courier New" panose="02070309020205020404"/>
                <a:cs typeface="Courier New" panose="02070309020205020404"/>
                <a:sym typeface="Courier New" panose="02070309020205020404"/>
              </a:rPr>
              <a:t>max_features</a:t>
            </a:r>
            <a:r>
              <a:rPr lang="en-US" sz="1250" dirty="0">
                <a:solidFill>
                  <a:srgbClr val="0D0D0D"/>
                </a:solidFill>
                <a:latin typeface="Courier New" panose="02070309020205020404"/>
                <a:ea typeface="Courier New" panose="02070309020205020404"/>
                <a:cs typeface="Courier New" panose="02070309020205020404"/>
                <a:sym typeface="Courier New" panose="02070309020205020404"/>
              </a:rPr>
              <a:t>='sqrt'</a:t>
            </a:r>
            <a:r>
              <a:rPr lang="en-US" sz="1400" dirty="0">
                <a:solidFill>
                  <a:srgbClr val="0D0D0D"/>
                </a:solidFill>
                <a:latin typeface="Roboto" panose="02000000000000000000"/>
                <a:ea typeface="Roboto" panose="02000000000000000000"/>
                <a:cs typeface="Roboto" panose="02000000000000000000"/>
                <a:sym typeface="Roboto" panose="02000000000000000000"/>
              </a:rPr>
              <a:t> and </a:t>
            </a:r>
            <a:r>
              <a:rPr lang="en-US" sz="1250" dirty="0" err="1">
                <a:solidFill>
                  <a:srgbClr val="0D0D0D"/>
                </a:solidFill>
                <a:latin typeface="Courier New" panose="02070309020205020404"/>
                <a:ea typeface="Courier New" panose="02070309020205020404"/>
                <a:cs typeface="Courier New" panose="02070309020205020404"/>
                <a:sym typeface="Courier New" panose="02070309020205020404"/>
              </a:rPr>
              <a:t>min_samples_leaf</a:t>
            </a:r>
            <a:r>
              <a:rPr lang="en-US" sz="1250" dirty="0">
                <a:solidFill>
                  <a:srgbClr val="0D0D0D"/>
                </a:solidFill>
                <a:latin typeface="Courier New" panose="02070309020205020404"/>
                <a:ea typeface="Courier New" panose="02070309020205020404"/>
                <a:cs typeface="Courier New" panose="02070309020205020404"/>
                <a:sym typeface="Courier New" panose="02070309020205020404"/>
              </a:rPr>
              <a:t>=1</a:t>
            </a:r>
            <a:r>
              <a:rPr lang="en-US" sz="1400" dirty="0">
                <a:solidFill>
                  <a:srgbClr val="0D0D0D"/>
                </a:solidFill>
                <a:latin typeface="Roboto" panose="02000000000000000000"/>
                <a:ea typeface="Roboto" panose="02000000000000000000"/>
                <a:cs typeface="Roboto" panose="02000000000000000000"/>
                <a:sym typeface="Roboto" panose="02000000000000000000"/>
              </a:rPr>
              <a:t>.</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Optimized Model Results</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914400" lvl="0" indent="0" algn="l" rtl="0">
              <a:lnSpc>
                <a:spcPct val="115000"/>
              </a:lnSpc>
              <a:spcBef>
                <a:spcPts val="0"/>
              </a:spcBef>
              <a:spcAft>
                <a:spcPts val="0"/>
              </a:spcAft>
              <a:buSzPts val="1800"/>
              <a:buNone/>
            </a:pPr>
            <a:r>
              <a:rPr lang="en-US" sz="1400" dirty="0">
                <a:solidFill>
                  <a:srgbClr val="0D0D0D"/>
                </a:solidFill>
                <a:latin typeface="Roboto" panose="02000000000000000000"/>
                <a:ea typeface="Roboto" panose="02000000000000000000"/>
                <a:cs typeface="Roboto" panose="02000000000000000000"/>
                <a:sym typeface="Roboto" panose="02000000000000000000"/>
              </a:rPr>
              <a:t>Optimized R² Score: 0.9643</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0" indent="0" algn="l" rtl="0">
              <a:lnSpc>
                <a:spcPct val="115000"/>
              </a:lnSpc>
              <a:spcBef>
                <a:spcPts val="0"/>
              </a:spcBef>
              <a:spcAft>
                <a:spcPts val="0"/>
              </a:spcAft>
              <a:buSzPts val="1800"/>
              <a:buNone/>
            </a:pPr>
            <a:r>
              <a:rPr lang="en-US" sz="1400" dirty="0">
                <a:solidFill>
                  <a:srgbClr val="0D0D0D"/>
                </a:solidFill>
                <a:latin typeface="Roboto" panose="02000000000000000000"/>
                <a:ea typeface="Roboto" panose="02000000000000000000"/>
                <a:cs typeface="Roboto" panose="02000000000000000000"/>
                <a:sym typeface="Roboto" panose="02000000000000000000"/>
              </a:rPr>
              <a:t>Indicates slight decrease compared to the initial model but may offer better generalization.</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SzPts val="1800"/>
              <a:buNone/>
            </a:pPr>
            <a:r>
              <a:rPr lang="en-US" sz="1400" b="1" dirty="0">
                <a:solidFill>
                  <a:srgbClr val="0D0D0D"/>
                </a:solidFill>
                <a:latin typeface="Roboto" panose="02000000000000000000"/>
                <a:ea typeface="Roboto" panose="02000000000000000000"/>
                <a:cs typeface="Roboto" panose="02000000000000000000"/>
                <a:sym typeface="Roboto" panose="02000000000000000000"/>
              </a:rPr>
              <a:t>Conclusion</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914400" lvl="0" indent="0" algn="l" rtl="0">
              <a:lnSpc>
                <a:spcPct val="115000"/>
              </a:lnSpc>
              <a:spcBef>
                <a:spcPts val="0"/>
              </a:spcBef>
              <a:spcAft>
                <a:spcPts val="0"/>
              </a:spcAft>
              <a:buSzPts val="1800"/>
              <a:buNone/>
            </a:pPr>
            <a:r>
              <a:rPr lang="en-US" sz="1400" dirty="0">
                <a:solidFill>
                  <a:srgbClr val="0D0D0D"/>
                </a:solidFill>
                <a:latin typeface="Roboto" panose="02000000000000000000"/>
                <a:ea typeface="Roboto" panose="02000000000000000000"/>
                <a:cs typeface="Roboto" panose="02000000000000000000"/>
                <a:sym typeface="Roboto" panose="02000000000000000000"/>
              </a:rPr>
              <a:t>The optimization process fine-tuned the model to potentially enhance robustness and prevent overfitting.</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0" indent="0" algn="l" rtl="0">
              <a:lnSpc>
                <a:spcPct val="115000"/>
              </a:lnSpc>
              <a:spcBef>
                <a:spcPts val="0"/>
              </a:spcBef>
              <a:spcAft>
                <a:spcPts val="0"/>
              </a:spcAft>
              <a:buSzPts val="1800"/>
              <a:buNone/>
            </a:pPr>
            <a:r>
              <a:rPr lang="en-US" sz="1400" dirty="0">
                <a:solidFill>
                  <a:srgbClr val="0D0D0D"/>
                </a:solidFill>
                <a:latin typeface="Roboto" panose="02000000000000000000"/>
                <a:ea typeface="Roboto" panose="02000000000000000000"/>
                <a:cs typeface="Roboto" panose="02000000000000000000"/>
                <a:sym typeface="Roboto" panose="02000000000000000000"/>
              </a:rPr>
              <a:t>Further testing or inclusion of more diverse parameters in the grid search could be considered to explore additional improvements.</a:t>
            </a:r>
            <a:endParaRPr sz="1400" dirty="0">
              <a:solidFill>
                <a:srgbClr val="0D0D0D"/>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1247775" y="609600"/>
            <a:ext cx="9696450" cy="5638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2da9ce4df0d_4_14"/>
          <p:cNvSpPr txBox="1">
            <a:spLocks noGrp="1"/>
          </p:cNvSpPr>
          <p:nvPr>
            <p:ph type="title"/>
          </p:nvPr>
        </p:nvSpPr>
        <p:spPr>
          <a:xfrm>
            <a:off x="1143000" y="367374"/>
            <a:ext cx="9906000" cy="1112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2"/>
              </a:buClr>
              <a:buSzPts val="1100"/>
              <a:buFont typeface="Arial" panose="020B0604020202020204"/>
              <a:buNone/>
            </a:pPr>
            <a:r>
              <a:rPr lang="en-US" sz="1900" b="1" dirty="0">
                <a:solidFill>
                  <a:srgbClr val="0D0D0D"/>
                </a:solidFill>
                <a:latin typeface="Roboto" panose="02000000000000000000"/>
                <a:ea typeface="Roboto" panose="02000000000000000000"/>
                <a:cs typeface="Roboto" panose="02000000000000000000"/>
                <a:sym typeface="Roboto" panose="02000000000000000000"/>
              </a:rPr>
              <a:t>                 Optimization of Gradient Boosting Regressor</a:t>
            </a:r>
            <a:endParaRPr sz="1900" b="1"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500"/>
              </a:spcBef>
              <a:spcAft>
                <a:spcPts val="0"/>
              </a:spcAft>
              <a:buClr>
                <a:schemeClr val="dk2"/>
              </a:buClr>
              <a:buSzPts val="1100"/>
              <a:buFont typeface="Arial" panose="020B0604020202020204"/>
              <a:buNone/>
            </a:pPr>
            <a:endParaRPr sz="1800" dirty="0">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SzPts val="990"/>
              <a:buNone/>
            </a:pPr>
            <a:endParaRPr sz="2080" dirty="0">
              <a:solidFill>
                <a:srgbClr val="0D0D0D"/>
              </a:solidFill>
              <a:highlight>
                <a:srgbClr val="FFFFFF"/>
              </a:highlight>
              <a:latin typeface="Roboto" panose="02000000000000000000"/>
              <a:ea typeface="Roboto" panose="02000000000000000000"/>
              <a:cs typeface="Roboto" panose="02000000000000000000"/>
              <a:sym typeface="Roboto" panose="02000000000000000000"/>
            </a:endParaRPr>
          </a:p>
        </p:txBody>
      </p:sp>
      <p:sp>
        <p:nvSpPr>
          <p:cNvPr id="372" name="Google Shape;372;g2da9ce4df0d_4_14"/>
          <p:cNvSpPr txBox="1">
            <a:spLocks noGrp="1"/>
          </p:cNvSpPr>
          <p:nvPr>
            <p:ph type="body" idx="1"/>
          </p:nvPr>
        </p:nvSpPr>
        <p:spPr>
          <a:xfrm>
            <a:off x="1143000" y="890875"/>
            <a:ext cx="9906000" cy="5664600"/>
          </a:xfrm>
          <a:prstGeom prst="rect">
            <a:avLst/>
          </a:prstGeom>
          <a:noFill/>
          <a:ln>
            <a:noFill/>
          </a:ln>
        </p:spPr>
        <p:txBody>
          <a:bodyPr spcFirstLastPara="1" wrap="square" lIns="91425" tIns="45700" rIns="91425" bIns="45700" anchor="t" anchorCtr="0">
            <a:noAutofit/>
          </a:bodyPr>
          <a:lstStyle/>
          <a:p>
            <a:pPr marL="0" lvl="0" indent="0" algn="l" rtl="0">
              <a:lnSpc>
                <a:spcPct val="105000"/>
              </a:lnSpc>
              <a:spcBef>
                <a:spcPts val="0"/>
              </a:spcBef>
              <a:spcAft>
                <a:spcPts val="0"/>
              </a:spcAft>
              <a:buSzPts val="1800"/>
              <a:buNone/>
            </a:pPr>
            <a:r>
              <a:rPr lang="en-US" sz="1300" b="1" dirty="0">
                <a:solidFill>
                  <a:srgbClr val="0D0D0D"/>
                </a:solidFill>
                <a:latin typeface="Roboto" panose="02000000000000000000"/>
                <a:ea typeface="Roboto" panose="02000000000000000000"/>
                <a:cs typeface="Roboto" panose="02000000000000000000"/>
                <a:sym typeface="Roboto" panose="02000000000000000000"/>
              </a:rPr>
              <a:t>Model Overview</a:t>
            </a:r>
            <a:endParaRPr sz="13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b="1" dirty="0">
                <a:solidFill>
                  <a:srgbClr val="0D0D0D"/>
                </a:solidFill>
                <a:latin typeface="Roboto" panose="02000000000000000000"/>
                <a:ea typeface="Roboto" panose="02000000000000000000"/>
                <a:cs typeface="Roboto" panose="02000000000000000000"/>
                <a:sym typeface="Roboto" panose="02000000000000000000"/>
              </a:rPr>
              <a:t>Initial Model Setup:</a:t>
            </a:r>
            <a:endParaRPr sz="1300" b="1"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N Estimators: 100</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Learning Rate: 0.1</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Max Depth: 3</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b="1" dirty="0">
                <a:solidFill>
                  <a:srgbClr val="0D0D0D"/>
                </a:solidFill>
                <a:latin typeface="Roboto" panose="02000000000000000000"/>
                <a:ea typeface="Roboto" panose="02000000000000000000"/>
                <a:cs typeface="Roboto" panose="02000000000000000000"/>
                <a:sym typeface="Roboto" panose="02000000000000000000"/>
              </a:rPr>
              <a:t>Initial R² </a:t>
            </a:r>
            <a:r>
              <a:rPr lang="en-US" sz="1300" b="1" dirty="0" err="1">
                <a:solidFill>
                  <a:srgbClr val="0D0D0D"/>
                </a:solidFill>
                <a:latin typeface="Roboto" panose="02000000000000000000"/>
                <a:ea typeface="Roboto" panose="02000000000000000000"/>
                <a:cs typeface="Roboto" panose="02000000000000000000"/>
                <a:sym typeface="Roboto" panose="02000000000000000000"/>
              </a:rPr>
              <a:t>ScorIe</a:t>
            </a:r>
            <a:r>
              <a:rPr lang="en-US" sz="1300" b="1" dirty="0">
                <a:solidFill>
                  <a:srgbClr val="0D0D0D"/>
                </a:solidFill>
                <a:latin typeface="Roboto" panose="02000000000000000000"/>
                <a:ea typeface="Roboto" panose="02000000000000000000"/>
                <a:cs typeface="Roboto" panose="02000000000000000000"/>
                <a:sym typeface="Roboto" panose="02000000000000000000"/>
              </a:rPr>
              <a:t>: </a:t>
            </a:r>
            <a:r>
              <a:rPr lang="en-US" sz="1300" dirty="0">
                <a:solidFill>
                  <a:srgbClr val="0D0D0D"/>
                </a:solidFill>
                <a:latin typeface="Roboto" panose="02000000000000000000"/>
                <a:ea typeface="Roboto" panose="02000000000000000000"/>
                <a:cs typeface="Roboto" panose="02000000000000000000"/>
                <a:sym typeface="Roboto" panose="02000000000000000000"/>
              </a:rPr>
              <a:t>0.9376</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Shows a strong predictive accuracy using default settings.</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05000"/>
              </a:lnSpc>
              <a:spcBef>
                <a:spcPts val="0"/>
              </a:spcBef>
              <a:spcAft>
                <a:spcPts val="0"/>
              </a:spcAft>
              <a:buSzPts val="1800"/>
              <a:buNone/>
            </a:pPr>
            <a:r>
              <a:rPr lang="en-US" sz="1300" b="1" dirty="0">
                <a:solidFill>
                  <a:srgbClr val="0D0D0D"/>
                </a:solidFill>
                <a:latin typeface="Roboto" panose="02000000000000000000"/>
                <a:ea typeface="Roboto" panose="02000000000000000000"/>
                <a:cs typeface="Roboto" panose="02000000000000000000"/>
                <a:sym typeface="Roboto" panose="02000000000000000000"/>
              </a:rPr>
              <a:t>Hyperparameter Tuning</a:t>
            </a:r>
            <a:endParaRPr sz="13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b="1" dirty="0">
                <a:solidFill>
                  <a:srgbClr val="0D0D0D"/>
                </a:solidFill>
                <a:latin typeface="Roboto" panose="02000000000000000000"/>
                <a:ea typeface="Roboto" panose="02000000000000000000"/>
                <a:cs typeface="Roboto" panose="02000000000000000000"/>
                <a:sym typeface="Roboto" panose="02000000000000000000"/>
              </a:rPr>
              <a:t>Method</a:t>
            </a:r>
            <a:r>
              <a:rPr lang="en-US" sz="1300" dirty="0">
                <a:solidFill>
                  <a:srgbClr val="0D0D0D"/>
                </a:solidFill>
                <a:latin typeface="Roboto" panose="02000000000000000000"/>
                <a:ea typeface="Roboto" panose="02000000000000000000"/>
                <a:cs typeface="Roboto" panose="02000000000000000000"/>
                <a:sym typeface="Roboto" panose="02000000000000000000"/>
              </a:rPr>
              <a:t>: Grid Search CV</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b="1" dirty="0">
                <a:solidFill>
                  <a:srgbClr val="0D0D0D"/>
                </a:solidFill>
                <a:latin typeface="Roboto" panose="02000000000000000000"/>
                <a:ea typeface="Roboto" panose="02000000000000000000"/>
                <a:cs typeface="Roboto" panose="02000000000000000000"/>
                <a:sym typeface="Roboto" panose="02000000000000000000"/>
              </a:rPr>
              <a:t>Parameters Tested:</a:t>
            </a:r>
            <a:endParaRPr sz="1300" b="1"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Estimators: 100, 200</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Learning Rates: 0.1, 0.01</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Max Depths: 3, 4</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Minimum Samples Split: 2, 4</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Minimum Samples Leaf: 1, 2</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b="1" dirty="0">
                <a:solidFill>
                  <a:srgbClr val="0D0D0D"/>
                </a:solidFill>
                <a:latin typeface="Roboto" panose="02000000000000000000"/>
                <a:ea typeface="Roboto" panose="02000000000000000000"/>
                <a:cs typeface="Roboto" panose="02000000000000000000"/>
                <a:sym typeface="Roboto" panose="02000000000000000000"/>
              </a:rPr>
              <a:t>Optimization Details:</a:t>
            </a:r>
            <a:endParaRPr sz="1300" b="1"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3-fold cross-validation, 96 fits total</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Optimized to improve model's performance and adjust to dataset specifics.</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05000"/>
              </a:lnSpc>
              <a:spcBef>
                <a:spcPts val="0"/>
              </a:spcBef>
              <a:spcAft>
                <a:spcPts val="0"/>
              </a:spcAft>
              <a:buSzPts val="1800"/>
              <a:buNone/>
            </a:pPr>
            <a:r>
              <a:rPr lang="en-US" sz="1300" b="1" dirty="0">
                <a:solidFill>
                  <a:srgbClr val="0D0D0D"/>
                </a:solidFill>
                <a:latin typeface="Roboto" panose="02000000000000000000"/>
                <a:ea typeface="Roboto" panose="02000000000000000000"/>
                <a:cs typeface="Roboto" panose="02000000000000000000"/>
                <a:sym typeface="Roboto" panose="02000000000000000000"/>
              </a:rPr>
              <a:t>Optimized Model Performance</a:t>
            </a:r>
            <a:endParaRPr sz="13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Optimized R² Score: 0.9572</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Demonstrates an improvement, ensuring the model is more accurate and robust after tuning.</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05000"/>
              </a:lnSpc>
              <a:spcBef>
                <a:spcPts val="0"/>
              </a:spcBef>
              <a:spcAft>
                <a:spcPts val="0"/>
              </a:spcAft>
              <a:buSzPts val="1800"/>
              <a:buNone/>
            </a:pPr>
            <a:r>
              <a:rPr lang="en-US" sz="1300" b="1" dirty="0">
                <a:solidFill>
                  <a:srgbClr val="0D0D0D"/>
                </a:solidFill>
                <a:latin typeface="Roboto" panose="02000000000000000000"/>
                <a:ea typeface="Roboto" panose="02000000000000000000"/>
                <a:cs typeface="Roboto" panose="02000000000000000000"/>
                <a:sym typeface="Roboto" panose="02000000000000000000"/>
              </a:rPr>
              <a:t>Conclusion</a:t>
            </a:r>
            <a:endParaRPr sz="13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Highlight the benefits of tuning Gradient Boosting models, like improved accuracy and potential for better generalization.</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Suggest next steps, such as further parameter tuning or external validation.</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0000"/>
              </a:lnSpc>
              <a:spcBef>
                <a:spcPts val="1000"/>
              </a:spcBef>
              <a:spcAft>
                <a:spcPts val="1600"/>
              </a:spcAft>
              <a:buSzPts val="1800"/>
              <a:buNone/>
            </a:pPr>
            <a:endParaRPr sz="2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309880" y="1383665"/>
            <a:ext cx="11675745" cy="41268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2da9ce4df0d_4_20"/>
          <p:cNvSpPr txBox="1">
            <a:spLocks noGrp="1"/>
          </p:cNvSpPr>
          <p:nvPr>
            <p:ph type="title"/>
          </p:nvPr>
        </p:nvSpPr>
        <p:spPr>
          <a:xfrm>
            <a:off x="1143000" y="872930"/>
            <a:ext cx="9906000" cy="6438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2"/>
              </a:buClr>
              <a:buSzPct val="63000"/>
              <a:buFont typeface="Arial" panose="020B0604020202020204"/>
              <a:buNone/>
            </a:pPr>
            <a:r>
              <a:rPr lang="en-US" sz="1755" dirty="0">
                <a:solidFill>
                  <a:srgbClr val="0D0D0D"/>
                </a:solidFill>
                <a:latin typeface="Roboto" panose="02000000000000000000"/>
                <a:ea typeface="Roboto" panose="02000000000000000000"/>
                <a:cs typeface="Roboto" panose="02000000000000000000"/>
                <a:sym typeface="Roboto" panose="02000000000000000000"/>
              </a:rPr>
              <a:t>               </a:t>
            </a:r>
            <a:r>
              <a:rPr lang="en-US" sz="1755" b="1" dirty="0">
                <a:solidFill>
                  <a:srgbClr val="0D0D0D"/>
                </a:solidFill>
                <a:latin typeface="Roboto" panose="02000000000000000000"/>
                <a:ea typeface="Roboto" panose="02000000000000000000"/>
                <a:cs typeface="Roboto" panose="02000000000000000000"/>
                <a:sym typeface="Roboto" panose="02000000000000000000"/>
              </a:rPr>
              <a:t>Optimization of AdaBoost Regressor</a:t>
            </a:r>
            <a:endParaRPr sz="1755" b="1"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500"/>
              </a:spcBef>
              <a:spcAft>
                <a:spcPts val="0"/>
              </a:spcAft>
              <a:buClr>
                <a:schemeClr val="dk2"/>
              </a:buClr>
              <a:buSzPct val="100000"/>
              <a:buFont typeface="Arial" panose="020B0604020202020204"/>
              <a:buNone/>
            </a:pPr>
            <a:endParaRPr sz="1100" b="0" dirty="0">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SzPct val="50000"/>
              <a:buNone/>
            </a:pPr>
            <a:endParaRPr dirty="0"/>
          </a:p>
        </p:txBody>
      </p:sp>
      <p:sp>
        <p:nvSpPr>
          <p:cNvPr id="379" name="Google Shape;379;g2da9ce4df0d_4_20"/>
          <p:cNvSpPr txBox="1">
            <a:spLocks noGrp="1"/>
          </p:cNvSpPr>
          <p:nvPr>
            <p:ph type="body" idx="1"/>
          </p:nvPr>
        </p:nvSpPr>
        <p:spPr>
          <a:xfrm>
            <a:off x="1143000" y="1100250"/>
            <a:ext cx="9906000" cy="5293200"/>
          </a:xfrm>
          <a:prstGeom prst="rect">
            <a:avLst/>
          </a:prstGeom>
          <a:noFill/>
          <a:ln>
            <a:noFill/>
          </a:ln>
        </p:spPr>
        <p:txBody>
          <a:bodyPr spcFirstLastPara="1" wrap="square" lIns="91425" tIns="45700" rIns="91425" bIns="45700" anchor="t" anchorCtr="0">
            <a:normAutofit/>
          </a:bodyPr>
          <a:lstStyle/>
          <a:p>
            <a:pPr marL="457200" lvl="0" indent="-304800" algn="l" rtl="0">
              <a:lnSpc>
                <a:spcPct val="115000"/>
              </a:lnSpc>
              <a:spcBef>
                <a:spcPts val="0"/>
              </a:spcBef>
              <a:spcAft>
                <a:spcPts val="0"/>
              </a:spcAft>
              <a:buClr>
                <a:srgbClr val="0D0D0D"/>
              </a:buClr>
              <a:buSzPts val="1200"/>
              <a:buFont typeface="Roboto" panose="02000000000000000000"/>
              <a:buAutoNum type="arabicPeriod"/>
            </a:pPr>
            <a:r>
              <a:rPr lang="en-US" sz="1200" b="1" dirty="0">
                <a:solidFill>
                  <a:srgbClr val="0D0D0D"/>
                </a:solidFill>
                <a:latin typeface="Roboto" panose="02000000000000000000"/>
                <a:ea typeface="Roboto" panose="02000000000000000000"/>
                <a:cs typeface="Roboto" panose="02000000000000000000"/>
                <a:sym typeface="Roboto" panose="02000000000000000000"/>
              </a:rPr>
              <a:t>Initial Model Performance</a:t>
            </a:r>
            <a:endParaRPr sz="12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Configuration:</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N Estimators: 100</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Initial R² Score: 0.3901</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Indicates limited predictive accuracy with the default setup.</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15000"/>
              </a:lnSpc>
              <a:spcBef>
                <a:spcPts val="0"/>
              </a:spcBef>
              <a:spcAft>
                <a:spcPts val="0"/>
              </a:spcAft>
              <a:buClr>
                <a:srgbClr val="0D0D0D"/>
              </a:buClr>
              <a:buSzPts val="1200"/>
              <a:buFont typeface="Roboto" panose="02000000000000000000"/>
              <a:buAutoNum type="arabicPeriod"/>
            </a:pPr>
            <a:r>
              <a:rPr lang="en-US" sz="1200" b="1" dirty="0">
                <a:solidFill>
                  <a:srgbClr val="0D0D0D"/>
                </a:solidFill>
                <a:latin typeface="Roboto" panose="02000000000000000000"/>
                <a:ea typeface="Roboto" panose="02000000000000000000"/>
                <a:cs typeface="Roboto" panose="02000000000000000000"/>
                <a:sym typeface="Roboto" panose="02000000000000000000"/>
              </a:rPr>
              <a:t>Hyperparameter Tuning</a:t>
            </a:r>
            <a:endParaRPr sz="12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Method: Grid Search CV</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Parameters Tested:</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N Estimators: 50, 100, 200</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Learning Rates: 0.01, 0.1</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Loss Functions: Linear, Square, Exponential</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04800" algn="l" rtl="0">
              <a:lnSpc>
                <a:spcPct val="115000"/>
              </a:lnSpc>
              <a:spcBef>
                <a:spcPts val="0"/>
              </a:spcBef>
              <a:spcAft>
                <a:spcPts val="0"/>
              </a:spcAft>
              <a:buClr>
                <a:srgbClr val="0D0D0D"/>
              </a:buClr>
              <a:buSzPts val="1200"/>
              <a:buFont typeface="Roboto" panose="02000000000000000000"/>
              <a:buChar char="●"/>
            </a:pPr>
            <a:r>
              <a:rPr lang="en-US" sz="1200" b="1" dirty="0">
                <a:solidFill>
                  <a:srgbClr val="0D0D0D"/>
                </a:solidFill>
                <a:latin typeface="Roboto" panose="02000000000000000000"/>
                <a:ea typeface="Roboto" panose="02000000000000000000"/>
                <a:cs typeface="Roboto" panose="02000000000000000000"/>
                <a:sym typeface="Roboto" panose="02000000000000000000"/>
              </a:rPr>
              <a:t>Optimization Details:</a:t>
            </a:r>
            <a:endParaRPr sz="1200" b="1"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Conducted with 3-fold cross-validation, 54 fits</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Best Parameters Found:</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1828800" lvl="3"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Learning Rate: 0.1</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1828800" lvl="3"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Loss: Exponential</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1828800" lvl="3"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N Estimators: 50</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15000"/>
              </a:lnSpc>
              <a:spcBef>
                <a:spcPts val="0"/>
              </a:spcBef>
              <a:spcAft>
                <a:spcPts val="0"/>
              </a:spcAft>
              <a:buClr>
                <a:srgbClr val="0D0D0D"/>
              </a:buClr>
              <a:buSzPts val="1200"/>
              <a:buFont typeface="Roboto" panose="02000000000000000000"/>
              <a:buAutoNum type="arabicPeriod"/>
            </a:pPr>
            <a:r>
              <a:rPr lang="en-US" sz="1200" b="1" dirty="0">
                <a:solidFill>
                  <a:srgbClr val="0D0D0D"/>
                </a:solidFill>
                <a:latin typeface="Roboto" panose="02000000000000000000"/>
                <a:ea typeface="Roboto" panose="02000000000000000000"/>
                <a:cs typeface="Roboto" panose="02000000000000000000"/>
                <a:sym typeface="Roboto" panose="02000000000000000000"/>
              </a:rPr>
              <a:t>Optimized Model Performance</a:t>
            </a:r>
            <a:endParaRPr sz="12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Optimized R² Score: 0.8043</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Significant improvement in model accuracy, demonstrating enhanced fit and generalization capability after optimization.</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15000"/>
              </a:lnSpc>
              <a:spcBef>
                <a:spcPts val="0"/>
              </a:spcBef>
              <a:spcAft>
                <a:spcPts val="0"/>
              </a:spcAft>
              <a:buClr>
                <a:srgbClr val="0D0D0D"/>
              </a:buClr>
              <a:buSzPts val="1200"/>
              <a:buFont typeface="Roboto" panose="02000000000000000000"/>
              <a:buAutoNum type="arabicPeriod"/>
            </a:pPr>
            <a:r>
              <a:rPr lang="en-US" sz="1200" b="1" dirty="0">
                <a:solidFill>
                  <a:srgbClr val="0D0D0D"/>
                </a:solidFill>
                <a:latin typeface="Roboto" panose="02000000000000000000"/>
                <a:ea typeface="Roboto" panose="02000000000000000000"/>
                <a:cs typeface="Roboto" panose="02000000000000000000"/>
                <a:sym typeface="Roboto" panose="02000000000000000000"/>
              </a:rPr>
              <a:t>Conclusion</a:t>
            </a:r>
            <a:endParaRPr sz="12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Emphasize the impact of parameter tuning on the performance of AdaBoost models.</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04800" algn="l" rtl="0">
              <a:lnSpc>
                <a:spcPct val="115000"/>
              </a:lnSpc>
              <a:spcBef>
                <a:spcPts val="0"/>
              </a:spcBef>
              <a:spcAft>
                <a:spcPts val="0"/>
              </a:spcAft>
              <a:buClr>
                <a:srgbClr val="0D0D0D"/>
              </a:buClr>
              <a:buSzPts val="1200"/>
              <a:buFont typeface="Roboto" panose="02000000000000000000"/>
              <a:buChar char="●"/>
            </a:pPr>
            <a:r>
              <a:rPr lang="en-US" sz="1200" dirty="0">
                <a:solidFill>
                  <a:srgbClr val="0D0D0D"/>
                </a:solidFill>
                <a:latin typeface="Roboto" panose="02000000000000000000"/>
                <a:ea typeface="Roboto" panose="02000000000000000000"/>
                <a:cs typeface="Roboto" panose="02000000000000000000"/>
                <a:sym typeface="Roboto" panose="02000000000000000000"/>
              </a:rPr>
              <a:t>Future steps could include testing additional parameter combinations or applying the model to a broader dataset.</a:t>
            </a:r>
            <a:endParaRPr sz="12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20000"/>
              </a:lnSpc>
              <a:spcBef>
                <a:spcPts val="1000"/>
              </a:spcBef>
              <a:spcAft>
                <a:spcPts val="1600"/>
              </a:spcAft>
              <a:buSzPts val="1800"/>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pic>
        <p:nvPicPr>
          <p:cNvPr id="5" name="Picture 4"/>
          <p:cNvPicPr>
            <a:picLocks noChangeAspect="1"/>
          </p:cNvPicPr>
          <p:nvPr/>
        </p:nvPicPr>
        <p:blipFill>
          <a:blip r:embed="rId1"/>
          <a:stretch>
            <a:fillRect/>
          </a:stretch>
        </p:blipFill>
        <p:spPr>
          <a:xfrm>
            <a:off x="398145" y="1134745"/>
            <a:ext cx="11066145" cy="44551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da9ce4df0d_4_26"/>
          <p:cNvSpPr txBox="1">
            <a:spLocks noGrp="1"/>
          </p:cNvSpPr>
          <p:nvPr>
            <p:ph type="title"/>
          </p:nvPr>
        </p:nvSpPr>
        <p:spPr>
          <a:xfrm>
            <a:off x="1143000" y="505525"/>
            <a:ext cx="9906000" cy="973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2"/>
              </a:buClr>
              <a:buSzPts val="990"/>
              <a:buFont typeface="Arial" panose="020B0604020202020204"/>
              <a:buNone/>
            </a:pPr>
            <a:r>
              <a:rPr lang="en-US" sz="1780" dirty="0">
                <a:solidFill>
                  <a:srgbClr val="0D0D0D"/>
                </a:solidFill>
                <a:latin typeface="Roboto" panose="02000000000000000000"/>
                <a:ea typeface="Roboto" panose="02000000000000000000"/>
                <a:cs typeface="Roboto" panose="02000000000000000000"/>
                <a:sym typeface="Roboto" panose="02000000000000000000"/>
              </a:rPr>
              <a:t>                       Evaluation of SVR Model with RBF Kernel</a:t>
            </a:r>
            <a:endParaRPr sz="178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500"/>
              </a:spcBef>
              <a:spcAft>
                <a:spcPts val="0"/>
              </a:spcAft>
              <a:buClr>
                <a:schemeClr val="dk2"/>
              </a:buClr>
              <a:buSzPts val="990"/>
              <a:buFont typeface="Arial" panose="020B0604020202020204"/>
              <a:buNone/>
            </a:pPr>
            <a:endParaRPr sz="1690" dirty="0">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SzPts val="990"/>
              <a:buNone/>
            </a:pPr>
            <a:endParaRPr sz="4300" dirty="0"/>
          </a:p>
        </p:txBody>
      </p:sp>
      <p:sp>
        <p:nvSpPr>
          <p:cNvPr id="386" name="Google Shape;386;g2da9ce4df0d_4_26"/>
          <p:cNvSpPr txBox="1">
            <a:spLocks noGrp="1"/>
          </p:cNvSpPr>
          <p:nvPr>
            <p:ph type="body" idx="1"/>
          </p:nvPr>
        </p:nvSpPr>
        <p:spPr>
          <a:xfrm>
            <a:off x="1273810" y="629285"/>
            <a:ext cx="9775190" cy="5253990"/>
          </a:xfrm>
          <a:prstGeom prst="rect">
            <a:avLst/>
          </a:prstGeom>
          <a:noFill/>
          <a:ln>
            <a:noFill/>
          </a:ln>
        </p:spPr>
        <p:txBody>
          <a:bodyPr spcFirstLastPara="1" wrap="square" lIns="91425" tIns="45700" rIns="91425" bIns="45700" anchor="t" anchorCtr="0">
            <a:noAutofit/>
          </a:bodyPr>
          <a:lstStyle/>
          <a:p>
            <a:pPr marL="457200" lvl="0" indent="-317500" algn="l" rtl="0">
              <a:lnSpc>
                <a:spcPct val="105000"/>
              </a:lnSpc>
              <a:spcBef>
                <a:spcPts val="0"/>
              </a:spcBef>
              <a:spcAft>
                <a:spcPts val="0"/>
              </a:spcAft>
              <a:buClr>
                <a:srgbClr val="0D0D0D"/>
              </a:buClr>
              <a:buSzPts val="1400"/>
              <a:buFont typeface="Roboto" panose="02000000000000000000"/>
              <a:buAutoNum type="arabicPeriod"/>
            </a:pPr>
            <a:r>
              <a:rPr lang="en-US" sz="1400" b="1" dirty="0">
                <a:solidFill>
                  <a:srgbClr val="0D0D0D"/>
                </a:solidFill>
                <a:latin typeface="Roboto" panose="02000000000000000000"/>
                <a:ea typeface="Roboto" panose="02000000000000000000"/>
                <a:cs typeface="Roboto" panose="02000000000000000000"/>
                <a:sym typeface="Roboto" panose="02000000000000000000"/>
              </a:rPr>
              <a:t>Model Overview</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Kernel Type: RBF (Radial Basis Function)</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Regularization (C): 1.0</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Epsilon: 0.1</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Objective: Explore the performance of SVR on the dataset.</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457200" lvl="0" indent="-317500" algn="l" rtl="0">
              <a:lnSpc>
                <a:spcPct val="105000"/>
              </a:lnSpc>
              <a:spcBef>
                <a:spcPts val="0"/>
              </a:spcBef>
              <a:spcAft>
                <a:spcPts val="0"/>
              </a:spcAft>
              <a:buClr>
                <a:srgbClr val="0D0D0D"/>
              </a:buClr>
              <a:buSzPts val="1400"/>
              <a:buFont typeface="Roboto" panose="02000000000000000000"/>
              <a:buAutoNum type="arabicPeriod"/>
            </a:pPr>
            <a:r>
              <a:rPr lang="en-US" sz="1400" b="1" dirty="0">
                <a:solidFill>
                  <a:srgbClr val="0D0D0D"/>
                </a:solidFill>
                <a:latin typeface="Roboto" panose="02000000000000000000"/>
                <a:ea typeface="Roboto" panose="02000000000000000000"/>
                <a:cs typeface="Roboto" panose="02000000000000000000"/>
                <a:sym typeface="Roboto" panose="02000000000000000000"/>
              </a:rPr>
              <a:t>Performance Metrics</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R² Scores:</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Training Data: 0.190</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Testing Data: 0.198</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Mean Squared Error (MSE):</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Training Data: 11,430.691</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Testing Data: 10,310.215</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Explanation: The R² scores indicate that the model explains a small portion of the variance in the target variable. The high MSE values suggest significant prediction errors.</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457200" lvl="0" indent="-317500" algn="l" rtl="0">
              <a:lnSpc>
                <a:spcPct val="105000"/>
              </a:lnSpc>
              <a:spcBef>
                <a:spcPts val="0"/>
              </a:spcBef>
              <a:spcAft>
                <a:spcPts val="0"/>
              </a:spcAft>
              <a:buClr>
                <a:srgbClr val="0D0D0D"/>
              </a:buClr>
              <a:buSzPts val="1400"/>
              <a:buFont typeface="Roboto" panose="02000000000000000000"/>
              <a:buAutoNum type="arabicPeriod"/>
            </a:pPr>
            <a:r>
              <a:rPr lang="en-US" sz="1400" b="1" dirty="0">
                <a:solidFill>
                  <a:srgbClr val="0D0D0D"/>
                </a:solidFill>
                <a:latin typeface="Roboto" panose="02000000000000000000"/>
                <a:ea typeface="Roboto" panose="02000000000000000000"/>
                <a:cs typeface="Roboto" panose="02000000000000000000"/>
                <a:sym typeface="Roboto" panose="02000000000000000000"/>
              </a:rPr>
              <a:t>Insights &amp; Observations</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The performance metrics show limited predictive accuracy, which could be due to several factors including the choice of kernel, the need for feature scaling, or the underlying data distribution.</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The slight improvement in testing R² compared to training suggests no overfitting, but overall low efficacy in predictions.</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457200" lvl="0" indent="-317500" algn="l" rtl="0">
              <a:lnSpc>
                <a:spcPct val="105000"/>
              </a:lnSpc>
              <a:spcBef>
                <a:spcPts val="0"/>
              </a:spcBef>
              <a:spcAft>
                <a:spcPts val="0"/>
              </a:spcAft>
              <a:buClr>
                <a:srgbClr val="0D0D0D"/>
              </a:buClr>
              <a:buSzPts val="1400"/>
              <a:buFont typeface="Roboto" panose="02000000000000000000"/>
              <a:buAutoNum type="arabicPeriod"/>
            </a:pPr>
            <a:r>
              <a:rPr lang="en-US" sz="1400" b="1" dirty="0">
                <a:solidFill>
                  <a:srgbClr val="0D0D0D"/>
                </a:solidFill>
                <a:latin typeface="Roboto" panose="02000000000000000000"/>
                <a:ea typeface="Roboto" panose="02000000000000000000"/>
                <a:cs typeface="Roboto" panose="02000000000000000000"/>
                <a:sym typeface="Roboto" panose="02000000000000000000"/>
              </a:rPr>
              <a:t>Conclusion &amp; Recommendations</a:t>
            </a:r>
            <a:endParaRPr sz="14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Given the low R² scores and high MSE values, exploring alternative models or tuning SVR parameters such as increasing regularization (C) or adjusting epsilon might be beneficial.</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7500" algn="l" rtl="0">
              <a:lnSpc>
                <a:spcPct val="105000"/>
              </a:lnSpc>
              <a:spcBef>
                <a:spcPts val="0"/>
              </a:spcBef>
              <a:spcAft>
                <a:spcPts val="0"/>
              </a:spcAft>
              <a:buClr>
                <a:srgbClr val="0D0D0D"/>
              </a:buClr>
              <a:buSzPts val="1400"/>
              <a:buFont typeface="Roboto" panose="02000000000000000000"/>
              <a:buChar char="●"/>
            </a:pPr>
            <a:r>
              <a:rPr lang="en-US" sz="1400" dirty="0">
                <a:solidFill>
                  <a:srgbClr val="0D0D0D"/>
                </a:solidFill>
                <a:latin typeface="Roboto" panose="02000000000000000000"/>
                <a:ea typeface="Roboto" panose="02000000000000000000"/>
                <a:cs typeface="Roboto" panose="02000000000000000000"/>
                <a:sym typeface="Roboto" panose="02000000000000000000"/>
              </a:rPr>
              <a:t>Consider preprocessing steps like feature scaling or more comprehensive feature engineering to enhance model performance.</a:t>
            </a:r>
            <a:endParaRPr sz="1400"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0000"/>
              </a:lnSpc>
              <a:spcBef>
                <a:spcPts val="1000"/>
              </a:spcBef>
              <a:spcAft>
                <a:spcPts val="1600"/>
              </a:spcAft>
              <a:buSzPts val="1800"/>
              <a:buNone/>
            </a:pPr>
            <a:endParaRPr sz="2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da9ce4df0d_4_32"/>
          <p:cNvSpPr txBox="1">
            <a:spLocks noGrp="1"/>
          </p:cNvSpPr>
          <p:nvPr>
            <p:ph type="title"/>
          </p:nvPr>
        </p:nvSpPr>
        <p:spPr>
          <a:xfrm>
            <a:off x="1143000" y="624470"/>
            <a:ext cx="9906000" cy="6243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2"/>
              </a:buClr>
              <a:buSzPts val="990"/>
              <a:buFont typeface="Arial" panose="020B0604020202020204"/>
              <a:buNone/>
            </a:pPr>
            <a:r>
              <a:rPr lang="en-US" sz="1580" b="1" dirty="0">
                <a:solidFill>
                  <a:srgbClr val="0D0D0D"/>
                </a:solidFill>
                <a:latin typeface="Roboto" panose="02000000000000000000"/>
                <a:ea typeface="Roboto" panose="02000000000000000000"/>
                <a:cs typeface="Roboto" panose="02000000000000000000"/>
                <a:sym typeface="Roboto" panose="02000000000000000000"/>
              </a:rPr>
              <a:t>                        Performance of </a:t>
            </a:r>
            <a:r>
              <a:rPr lang="en-US" sz="1580" b="1" dirty="0" err="1">
                <a:solidFill>
                  <a:srgbClr val="0D0D0D"/>
                </a:solidFill>
                <a:latin typeface="Roboto" panose="02000000000000000000"/>
                <a:ea typeface="Roboto" panose="02000000000000000000"/>
                <a:cs typeface="Roboto" panose="02000000000000000000"/>
                <a:sym typeface="Roboto" panose="02000000000000000000"/>
              </a:rPr>
              <a:t>XGBoost</a:t>
            </a:r>
            <a:r>
              <a:rPr lang="en-US" sz="1580" b="1" dirty="0">
                <a:solidFill>
                  <a:srgbClr val="0D0D0D"/>
                </a:solidFill>
                <a:latin typeface="Roboto" panose="02000000000000000000"/>
                <a:ea typeface="Roboto" panose="02000000000000000000"/>
                <a:cs typeface="Roboto" panose="02000000000000000000"/>
                <a:sym typeface="Roboto" panose="02000000000000000000"/>
              </a:rPr>
              <a:t> Regressor Model</a:t>
            </a:r>
            <a:endParaRPr sz="1580" b="1" dirty="0">
              <a:solidFill>
                <a:srgbClr val="0D0D0D"/>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500"/>
              </a:spcBef>
              <a:spcAft>
                <a:spcPts val="0"/>
              </a:spcAft>
              <a:buClr>
                <a:schemeClr val="dk2"/>
              </a:buClr>
              <a:buSzPts val="990"/>
              <a:buFont typeface="Arial" panose="020B0604020202020204"/>
              <a:buNone/>
            </a:pPr>
            <a:endParaRPr sz="1490" dirty="0">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SzPts val="990"/>
              <a:buNone/>
            </a:pPr>
            <a:endParaRPr sz="4100" dirty="0"/>
          </a:p>
        </p:txBody>
      </p:sp>
      <p:sp>
        <p:nvSpPr>
          <p:cNvPr id="393" name="Google Shape;393;g2da9ce4df0d_4_32"/>
          <p:cNvSpPr txBox="1">
            <a:spLocks noGrp="1"/>
          </p:cNvSpPr>
          <p:nvPr>
            <p:ph type="body" idx="1"/>
          </p:nvPr>
        </p:nvSpPr>
        <p:spPr>
          <a:xfrm>
            <a:off x="1143000" y="891540"/>
            <a:ext cx="9906000" cy="5377815"/>
          </a:xfrm>
          <a:prstGeom prst="rect">
            <a:avLst/>
          </a:prstGeom>
          <a:noFill/>
          <a:ln>
            <a:noFill/>
          </a:ln>
        </p:spPr>
        <p:txBody>
          <a:bodyPr spcFirstLastPara="1" wrap="square" lIns="91425" tIns="45700" rIns="91425" bIns="45700" anchor="t" anchorCtr="0">
            <a:noAutofit/>
          </a:bodyPr>
          <a:lstStyle/>
          <a:p>
            <a:pPr marL="146050" lvl="0" indent="0" algn="l" rtl="0">
              <a:lnSpc>
                <a:spcPct val="105000"/>
              </a:lnSpc>
              <a:spcBef>
                <a:spcPts val="0"/>
              </a:spcBef>
              <a:spcAft>
                <a:spcPts val="0"/>
              </a:spcAft>
              <a:buClr>
                <a:srgbClr val="0D0D0D"/>
              </a:buClr>
              <a:buSzPts val="1300"/>
              <a:buFont typeface="Roboto" panose="02000000000000000000"/>
              <a:buNone/>
            </a:pPr>
            <a:r>
              <a:rPr lang="en-US" sz="1300" b="1" dirty="0">
                <a:solidFill>
                  <a:srgbClr val="0D0D0D"/>
                </a:solidFill>
                <a:latin typeface="Roboto" panose="02000000000000000000"/>
                <a:ea typeface="Roboto" panose="02000000000000000000"/>
                <a:cs typeface="Roboto" panose="02000000000000000000"/>
                <a:sym typeface="Roboto" panose="02000000000000000000"/>
              </a:rPr>
              <a:t>  Model Configuration</a:t>
            </a:r>
            <a:endParaRPr sz="13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Objective: </a:t>
            </a:r>
            <a:r>
              <a:rPr lang="en-US" sz="1300" dirty="0" err="1">
                <a:solidFill>
                  <a:srgbClr val="0D0D0D"/>
                </a:solidFill>
                <a:latin typeface="Roboto" panose="02000000000000000000"/>
                <a:ea typeface="Roboto" panose="02000000000000000000"/>
                <a:cs typeface="Roboto" panose="02000000000000000000"/>
                <a:sym typeface="Roboto" panose="02000000000000000000"/>
              </a:rPr>
              <a:t>reg:squarederror</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err="1">
                <a:solidFill>
                  <a:srgbClr val="0D0D0D"/>
                </a:solidFill>
                <a:latin typeface="Roboto" panose="02000000000000000000"/>
                <a:ea typeface="Roboto" panose="02000000000000000000"/>
                <a:cs typeface="Roboto" panose="02000000000000000000"/>
                <a:sym typeface="Roboto" panose="02000000000000000000"/>
              </a:rPr>
              <a:t>ColSample</a:t>
            </a:r>
            <a:r>
              <a:rPr lang="en-US" sz="1300" dirty="0">
                <a:solidFill>
                  <a:srgbClr val="0D0D0D"/>
                </a:solidFill>
                <a:latin typeface="Roboto" panose="02000000000000000000"/>
                <a:ea typeface="Roboto" panose="02000000000000000000"/>
                <a:cs typeface="Roboto" panose="02000000000000000000"/>
                <a:sym typeface="Roboto" panose="02000000000000000000"/>
              </a:rPr>
              <a:t> by Tree: 0.3</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Learning Rate: 0.1</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Max Depth: 5</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Alpha (Regularization): 10</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N Estimators: 100</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46050" lvl="0" indent="0" algn="l" rtl="0">
              <a:lnSpc>
                <a:spcPct val="105000"/>
              </a:lnSpc>
              <a:spcBef>
                <a:spcPts val="0"/>
              </a:spcBef>
              <a:spcAft>
                <a:spcPts val="0"/>
              </a:spcAft>
              <a:buClr>
                <a:srgbClr val="0D0D0D"/>
              </a:buClr>
              <a:buSzPts val="1300"/>
              <a:buFont typeface="Roboto" panose="02000000000000000000"/>
              <a:buNone/>
            </a:pPr>
            <a:r>
              <a:rPr lang="en-US" sz="1300" b="1" dirty="0">
                <a:solidFill>
                  <a:srgbClr val="0D0D0D"/>
                </a:solidFill>
                <a:latin typeface="Roboto" panose="02000000000000000000"/>
                <a:ea typeface="Roboto" panose="02000000000000000000"/>
                <a:cs typeface="Roboto" panose="02000000000000000000"/>
                <a:sym typeface="Roboto" panose="02000000000000000000"/>
              </a:rPr>
              <a:t>   Model Performance Metrics</a:t>
            </a:r>
            <a:endParaRPr sz="13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R² Scores:</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Training Data: 0.761</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Testing Data: 0.752</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Mean Squared Error (MSE):</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Training Data: 3371.205</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1371600" lvl="2"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Testing Data: 3189.170</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Explanation: The close R² scores between training and testing indicate good model generalization without significant overfitting.</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457200" lvl="0" indent="-311150" algn="l" rtl="0">
              <a:lnSpc>
                <a:spcPct val="105000"/>
              </a:lnSpc>
              <a:spcBef>
                <a:spcPts val="0"/>
              </a:spcBef>
              <a:spcAft>
                <a:spcPts val="0"/>
              </a:spcAft>
              <a:buClr>
                <a:srgbClr val="0D0D0D"/>
              </a:buClr>
              <a:buSzPts val="1300"/>
              <a:buFont typeface="Roboto" panose="02000000000000000000"/>
              <a:buAutoNum type="arabicPeriod"/>
            </a:pPr>
            <a:r>
              <a:rPr lang="en-US" sz="1300" b="1" dirty="0">
                <a:solidFill>
                  <a:srgbClr val="0D0D0D"/>
                </a:solidFill>
                <a:latin typeface="Roboto" panose="02000000000000000000"/>
                <a:ea typeface="Roboto" panose="02000000000000000000"/>
                <a:cs typeface="Roboto" panose="02000000000000000000"/>
                <a:sym typeface="Roboto" panose="02000000000000000000"/>
              </a:rPr>
              <a:t>Insights &amp; Observations</a:t>
            </a:r>
            <a:endParaRPr sz="13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The model demonstrates robust predictive accuracy with consistent performance on both training and testing sets.</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The slightly higher MSE on training suggests that while the model is effective, there's room for optimization possibly by tuning hyperparameters or adjusting features.</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457200" lvl="0" indent="-311150" algn="l" rtl="0">
              <a:lnSpc>
                <a:spcPct val="105000"/>
              </a:lnSpc>
              <a:spcBef>
                <a:spcPts val="0"/>
              </a:spcBef>
              <a:spcAft>
                <a:spcPts val="0"/>
              </a:spcAft>
              <a:buClr>
                <a:srgbClr val="0D0D0D"/>
              </a:buClr>
              <a:buSzPts val="1300"/>
              <a:buFont typeface="Roboto" panose="02000000000000000000"/>
              <a:buAutoNum type="arabicPeriod"/>
            </a:pPr>
            <a:r>
              <a:rPr lang="en-US" sz="1300" b="1" dirty="0">
                <a:solidFill>
                  <a:srgbClr val="0D0D0D"/>
                </a:solidFill>
                <a:latin typeface="Roboto" panose="02000000000000000000"/>
                <a:ea typeface="Roboto" panose="02000000000000000000"/>
                <a:cs typeface="Roboto" panose="02000000000000000000"/>
                <a:sym typeface="Roboto" panose="02000000000000000000"/>
              </a:rPr>
              <a:t>Conclusion</a:t>
            </a:r>
            <a:endParaRPr sz="1300" b="1"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The </a:t>
            </a:r>
            <a:r>
              <a:rPr lang="en-US" sz="1300" dirty="0" err="1">
                <a:solidFill>
                  <a:srgbClr val="0D0D0D"/>
                </a:solidFill>
                <a:latin typeface="Roboto" panose="02000000000000000000"/>
                <a:ea typeface="Roboto" panose="02000000000000000000"/>
                <a:cs typeface="Roboto" panose="02000000000000000000"/>
                <a:sym typeface="Roboto" panose="02000000000000000000"/>
              </a:rPr>
              <a:t>XGBoost</a:t>
            </a:r>
            <a:r>
              <a:rPr lang="en-US" sz="1300" dirty="0">
                <a:solidFill>
                  <a:srgbClr val="0D0D0D"/>
                </a:solidFill>
                <a:latin typeface="Roboto" panose="02000000000000000000"/>
                <a:ea typeface="Roboto" panose="02000000000000000000"/>
                <a:cs typeface="Roboto" panose="02000000000000000000"/>
                <a:sym typeface="Roboto" panose="02000000000000000000"/>
              </a:rPr>
              <a:t> model effectively predicts with a balanced fit across the training and test datasets.</a:t>
            </a:r>
            <a:endParaRPr sz="1300" dirty="0">
              <a:solidFill>
                <a:srgbClr val="0D0D0D"/>
              </a:solidFill>
              <a:latin typeface="Roboto" panose="02000000000000000000"/>
              <a:ea typeface="Roboto" panose="02000000000000000000"/>
              <a:cs typeface="Roboto" panose="02000000000000000000"/>
              <a:sym typeface="Roboto" panose="02000000000000000000"/>
            </a:endParaRPr>
          </a:p>
          <a:p>
            <a:pPr marL="914400" lvl="1" indent="-311150" algn="l" rtl="0">
              <a:lnSpc>
                <a:spcPct val="105000"/>
              </a:lnSpc>
              <a:spcBef>
                <a:spcPts val="0"/>
              </a:spcBef>
              <a:spcAft>
                <a:spcPts val="0"/>
              </a:spcAft>
              <a:buClr>
                <a:srgbClr val="0D0D0D"/>
              </a:buClr>
              <a:buSzPts val="1300"/>
              <a:buFont typeface="Roboto" panose="02000000000000000000"/>
              <a:buChar char="●"/>
            </a:pPr>
            <a:r>
              <a:rPr lang="en-US" sz="1300" dirty="0">
                <a:solidFill>
                  <a:srgbClr val="0D0D0D"/>
                </a:solidFill>
                <a:latin typeface="Roboto" panose="02000000000000000000"/>
                <a:ea typeface="Roboto" panose="02000000000000000000"/>
                <a:cs typeface="Roboto" panose="02000000000000000000"/>
                <a:sym typeface="Roboto" panose="02000000000000000000"/>
              </a:rPr>
              <a:t>Future steps might include experimenting with different hyperparameters, adding more data, or trying feature engineering to further reduce error.</a:t>
            </a:r>
            <a:endParaRPr sz="1300" dirty="0">
              <a:solidFill>
                <a:srgbClr val="0D0D0D"/>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
          <p:cNvSpPr txBox="1">
            <a:spLocks noGrp="1"/>
          </p:cNvSpPr>
          <p:nvPr>
            <p:ph type="body" idx="1"/>
          </p:nvPr>
        </p:nvSpPr>
        <p:spPr>
          <a:xfrm>
            <a:off x="1489752" y="678094"/>
            <a:ext cx="10044521" cy="5496676"/>
          </a:xfrm>
          <a:prstGeom prst="rect">
            <a:avLst/>
          </a:prstGeom>
          <a:noFill/>
          <a:ln>
            <a:noFill/>
          </a:ln>
        </p:spPr>
        <p:txBody>
          <a:bodyPr spcFirstLastPara="1" wrap="square" lIns="91425" tIns="45700" rIns="91425" bIns="45700" anchor="t" anchorCtr="0">
            <a:noAutofit/>
          </a:bodyPr>
          <a:lstStyle/>
          <a:p>
            <a:pPr marL="9525" lvl="0" indent="0" algn="just" rtl="0">
              <a:lnSpc>
                <a:spcPct val="120000"/>
              </a:lnSpc>
              <a:spcBef>
                <a:spcPts val="0"/>
              </a:spcBef>
              <a:spcAft>
                <a:spcPts val="0"/>
              </a:spcAft>
              <a:buClr>
                <a:srgbClr val="0D0D0D"/>
              </a:buClr>
              <a:buSzPct val="100000"/>
              <a:buNone/>
            </a:pPr>
            <a:r>
              <a:rPr lang="en-US" sz="1600" b="1" i="0" dirty="0">
                <a:solidFill>
                  <a:srgbClr val="0D0D0D"/>
                </a:solidFill>
                <a:latin typeface="Times New Roman" panose="02020603050405020304" pitchFamily="18" charset="0"/>
                <a:ea typeface="Jacques Francois Shadow"/>
                <a:cs typeface="Times New Roman" panose="02020603050405020304" pitchFamily="18" charset="0"/>
                <a:sym typeface="Jacques Francois Shadow"/>
              </a:rPr>
              <a:t>     Introduction</a:t>
            </a:r>
            <a:endParaRPr sz="1600" dirty="0">
              <a:latin typeface="Times New Roman" panose="02020603050405020304" pitchFamily="18" charset="0"/>
              <a:cs typeface="Times New Roman" panose="02020603050405020304" pitchFamily="18" charset="0"/>
            </a:endParaRPr>
          </a:p>
          <a:p>
            <a:pPr marL="228600" lvl="0" indent="-219075" algn="just" rtl="0">
              <a:lnSpc>
                <a:spcPct val="120000"/>
              </a:lnSpc>
              <a:spcBef>
                <a:spcPts val="1000"/>
              </a:spcBef>
              <a:spcAft>
                <a:spcPts val="0"/>
              </a:spcAft>
              <a:buClr>
                <a:srgbClr val="0D0D0D"/>
              </a:buClr>
              <a:buSzPct val="1000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COVID-19 pandemic has profoundly affected global health systems all over the world.</a:t>
            </a:r>
            <a:endParaRPr sz="1600" dirty="0">
              <a:latin typeface="Times New Roman" panose="02020603050405020304" pitchFamily="18" charset="0"/>
              <a:cs typeface="Times New Roman" panose="02020603050405020304" pitchFamily="18" charset="0"/>
            </a:endParaRPr>
          </a:p>
          <a:p>
            <a:pPr marL="228600" lvl="0" indent="-219075" algn="just" rtl="0">
              <a:lnSpc>
                <a:spcPct val="120000"/>
              </a:lnSpc>
              <a:spcBef>
                <a:spcPts val="1000"/>
              </a:spcBef>
              <a:spcAft>
                <a:spcPts val="0"/>
              </a:spcAft>
              <a:buClr>
                <a:srgbClr val="0D0D0D"/>
              </a:buClr>
              <a:buSzPct val="1000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Accurate forecasting of hospitalizations is essential for effective resource allocation and management of the healthcare system.</a:t>
            </a:r>
            <a:endParaRPr sz="1600" b="0" i="0" dirty="0">
              <a:solidFill>
                <a:srgbClr val="0D0D0D"/>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10160" lvl="0" indent="0" algn="just" rtl="0">
              <a:lnSpc>
                <a:spcPct val="120000"/>
              </a:lnSpc>
              <a:spcBef>
                <a:spcPts val="1000"/>
              </a:spcBef>
              <a:spcAft>
                <a:spcPts val="0"/>
              </a:spcAft>
              <a:buClr>
                <a:srgbClr val="0D0D0D"/>
              </a:buClr>
              <a:buSzPct val="100000"/>
              <a:buNone/>
            </a:pPr>
            <a:r>
              <a:rPr lang="en-US" sz="1600" b="1" dirty="0">
                <a:solidFill>
                  <a:srgbClr val="0D0D0D"/>
                </a:solidFill>
                <a:latin typeface="Times New Roman" panose="02020603050405020304" pitchFamily="18" charset="0"/>
                <a:ea typeface="Jacques Francois Shadow"/>
                <a:cs typeface="Times New Roman" panose="02020603050405020304" pitchFamily="18" charset="0"/>
                <a:sym typeface="Jacques Francois Shadow"/>
              </a:rPr>
              <a:t>Why We Choose This Project?</a:t>
            </a:r>
            <a:endParaRPr sz="1600" b="1" dirty="0">
              <a:latin typeface="Times New Roman" panose="02020603050405020304" pitchFamily="18" charset="0"/>
              <a:cs typeface="Times New Roman" panose="02020603050405020304" pitchFamily="18" charset="0"/>
            </a:endParaRPr>
          </a:p>
          <a:p>
            <a:pPr marL="228600" lvl="0" indent="-219075" algn="just" rtl="0">
              <a:lnSpc>
                <a:spcPct val="120000"/>
              </a:lnSpc>
              <a:spcBef>
                <a:spcPts val="1000"/>
              </a:spcBef>
              <a:spcAft>
                <a:spcPts val="0"/>
              </a:spcAft>
              <a:buClr>
                <a:srgbClr val="0D0D0D"/>
              </a:buClr>
              <a:buSzPct val="1000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This project was chosen to improve how health resources are allocated and managed during the COVID-19 pandemic.</a:t>
            </a:r>
            <a:endParaRPr sz="1600" dirty="0">
              <a:latin typeface="Times New Roman" panose="02020603050405020304" pitchFamily="18" charset="0"/>
              <a:cs typeface="Times New Roman" panose="02020603050405020304" pitchFamily="18" charset="0"/>
            </a:endParaRPr>
          </a:p>
          <a:p>
            <a:pPr marL="228600" lvl="0" indent="-219075" algn="just" rtl="0">
              <a:lnSpc>
                <a:spcPct val="120000"/>
              </a:lnSpc>
              <a:spcBef>
                <a:spcPts val="1000"/>
              </a:spcBef>
              <a:spcAft>
                <a:spcPts val="0"/>
              </a:spcAft>
              <a:buClr>
                <a:srgbClr val="0D0D0D"/>
              </a:buClr>
              <a:buSzPct val="1000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Accurate forecasting of hospitalizations is essential for optimizing resource allocation and enhancing preparedness and response strategies.</a:t>
            </a:r>
            <a:endParaRPr sz="1600" b="1" i="0" dirty="0">
              <a:solidFill>
                <a:srgbClr val="0D0D0D"/>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10160" lvl="0" indent="0" algn="just" rtl="0">
              <a:lnSpc>
                <a:spcPct val="120000"/>
              </a:lnSpc>
              <a:spcBef>
                <a:spcPts val="1000"/>
              </a:spcBef>
              <a:spcAft>
                <a:spcPts val="0"/>
              </a:spcAft>
              <a:buClr>
                <a:srgbClr val="0D0D0D"/>
              </a:buClr>
              <a:buSzPct val="100000"/>
              <a:buNone/>
            </a:pPr>
            <a:r>
              <a:rPr lang="en-US" sz="1600" b="1" dirty="0">
                <a:solidFill>
                  <a:srgbClr val="0D0D0D"/>
                </a:solidFill>
                <a:latin typeface="Times New Roman" panose="02020603050405020304" pitchFamily="18" charset="0"/>
                <a:ea typeface="Jacques Francois Shadow"/>
                <a:cs typeface="Times New Roman" panose="02020603050405020304" pitchFamily="18" charset="0"/>
                <a:sym typeface="Jacques Francois Shadow"/>
              </a:rPr>
              <a:t>Goal of This Project</a:t>
            </a:r>
            <a:endParaRPr sz="1600" b="1" dirty="0">
              <a:latin typeface="Times New Roman" panose="02020603050405020304" pitchFamily="18" charset="0"/>
              <a:cs typeface="Times New Roman" panose="02020603050405020304" pitchFamily="18" charset="0"/>
            </a:endParaRPr>
          </a:p>
          <a:p>
            <a:pPr marL="228600" lvl="0" indent="-219075" algn="just" rtl="0">
              <a:lnSpc>
                <a:spcPct val="120000"/>
              </a:lnSpc>
              <a:spcBef>
                <a:spcPts val="1000"/>
              </a:spcBef>
              <a:spcAft>
                <a:spcPts val="0"/>
              </a:spcAft>
              <a:buClr>
                <a:srgbClr val="0D0D0D"/>
              </a:buClr>
              <a:buSzPct val="1000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goal of this project is to develop predictive models that forecast </a:t>
            </a:r>
            <a:r>
              <a:rPr lang="en-US" sz="1600" b="1"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COVID-19</a:t>
            </a: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hospitalizations using data provided by the </a:t>
            </a:r>
            <a:r>
              <a:rPr lang="en-US" sz="1600" b="1"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Centers for Disease Control and Prevention (CDC) </a:t>
            </a: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on the website </a:t>
            </a:r>
            <a:r>
              <a:rPr lang="en-US" sz="160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cdc.gov</a:t>
            </a:r>
            <a:endParaRPr sz="1600" dirty="0">
              <a:latin typeface="Times New Roman" panose="02020603050405020304" pitchFamily="18" charset="0"/>
              <a:cs typeface="Times New Roman" panose="02020603050405020304" pitchFamily="18" charset="0"/>
            </a:endParaRPr>
          </a:p>
          <a:p>
            <a:pPr marL="228600" lvl="0" indent="-219075" algn="just" rtl="0">
              <a:lnSpc>
                <a:spcPct val="120000"/>
              </a:lnSpc>
              <a:spcBef>
                <a:spcPts val="1000"/>
              </a:spcBef>
              <a:spcAft>
                <a:spcPts val="0"/>
              </a:spcAft>
              <a:buClr>
                <a:srgbClr val="0D0D0D"/>
              </a:buClr>
              <a:buSzPct val="1000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By doing so, the project aims to help healthcare systems in the </a:t>
            </a:r>
            <a:r>
              <a:rPr lang="en-US" sz="1600" b="1"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United States </a:t>
            </a: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allocate resources more effectively and manage healthcare services more efficiently during the pandemic.</a:t>
            </a:r>
            <a:endParaRPr sz="1600" dirty="0">
              <a:latin typeface="Times New Roman" panose="02020603050405020304" pitchFamily="18" charset="0"/>
              <a:cs typeface="Times New Roman" panose="02020603050405020304" pitchFamily="18" charset="0"/>
            </a:endParaRPr>
          </a:p>
          <a:p>
            <a:pPr marL="228600" lvl="0" indent="-219075" algn="just" rtl="0">
              <a:lnSpc>
                <a:spcPct val="120000"/>
              </a:lnSpc>
              <a:spcBef>
                <a:spcPts val="1000"/>
              </a:spcBef>
              <a:spcAft>
                <a:spcPts val="0"/>
              </a:spcAft>
              <a:buClr>
                <a:srgbClr val="0D0D0D"/>
              </a:buClr>
              <a:buSzPct val="1000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This will ultimately improve health outcomes and reduce the impact of the pandemic in the future.</a:t>
            </a:r>
            <a:endParaRPr sz="1600" dirty="0">
              <a:latin typeface="Times New Roman" panose="02020603050405020304" pitchFamily="18" charset="0"/>
              <a:cs typeface="Times New Roman" panose="02020603050405020304" pitchFamily="18" charset="0"/>
            </a:endParaRPr>
          </a:p>
          <a:p>
            <a:pPr marL="228600" lvl="0" indent="-111125" algn="just" rtl="0">
              <a:lnSpc>
                <a:spcPct val="120000"/>
              </a:lnSpc>
              <a:spcBef>
                <a:spcPts val="1000"/>
              </a:spcBef>
              <a:spcAft>
                <a:spcPts val="0"/>
              </a:spcAft>
              <a:buClr>
                <a:schemeClr val="lt1"/>
              </a:buClr>
              <a:buSzPct val="100000"/>
              <a:buFont typeface="Arial" panose="020B0604020202020204"/>
              <a:buNone/>
            </a:pPr>
            <a:endParaRPr sz="1600" b="0" i="0" dirty="0">
              <a:solidFill>
                <a:srgbClr val="0D0D0D"/>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228600" lvl="0" indent="-111125" algn="just" rtl="0">
              <a:lnSpc>
                <a:spcPct val="120000"/>
              </a:lnSpc>
              <a:spcBef>
                <a:spcPts val="1000"/>
              </a:spcBef>
              <a:spcAft>
                <a:spcPts val="0"/>
              </a:spcAft>
              <a:buClr>
                <a:schemeClr val="lt1"/>
              </a:buClr>
              <a:buSzPct val="100000"/>
              <a:buNone/>
            </a:pPr>
            <a:endParaRPr sz="1600" dirty="0">
              <a:solidFill>
                <a:srgbClr val="0D0D0D"/>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1080135" y="656590"/>
            <a:ext cx="10222230" cy="5143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da9ce4df0d_6_0"/>
          <p:cNvSpPr txBox="1">
            <a:spLocks noGrp="1"/>
          </p:cNvSpPr>
          <p:nvPr>
            <p:ph type="title"/>
          </p:nvPr>
        </p:nvSpPr>
        <p:spPr>
          <a:xfrm>
            <a:off x="1143000" y="872935"/>
            <a:ext cx="9906000" cy="1360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D0D0D"/>
              </a:buClr>
              <a:buSzPct val="110000"/>
              <a:buFont typeface="Arial" panose="020B0604020202020204"/>
              <a:buNone/>
            </a:pPr>
            <a:br>
              <a:rPr lang="en-US" sz="3200" b="1" i="0" dirty="0">
                <a:solidFill>
                  <a:srgbClr val="0D0D0D"/>
                </a:solidFill>
                <a:latin typeface="Arial" panose="020B0604020202020204"/>
                <a:ea typeface="Arial" panose="020B0604020202020204"/>
                <a:cs typeface="Arial" panose="020B0604020202020204"/>
                <a:sym typeface="Arial" panose="020B0604020202020204"/>
              </a:rPr>
            </a:br>
            <a:r>
              <a:rPr lang="en-US" sz="32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Detailed Interpretation of Stacking Classifier Results</a:t>
            </a:r>
            <a:br>
              <a:rPr lang="en-US" sz="32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br>
            <a:br>
              <a:rPr lang="en-US" sz="3200" b="1" i="0" dirty="0">
                <a:solidFill>
                  <a:srgbClr val="0D0D0D"/>
                </a:solidFill>
                <a:latin typeface="Arial" panose="020B0604020202020204"/>
                <a:ea typeface="Arial" panose="020B0604020202020204"/>
                <a:cs typeface="Arial" panose="020B0604020202020204"/>
                <a:sym typeface="Arial" panose="020B0604020202020204"/>
              </a:rPr>
            </a:br>
            <a:endParaRPr sz="3200" dirty="0"/>
          </a:p>
        </p:txBody>
      </p:sp>
      <p:sp>
        <p:nvSpPr>
          <p:cNvPr id="399" name="Google Shape;399;g2da9ce4df0d_6_0"/>
          <p:cNvSpPr txBox="1">
            <a:spLocks noGrp="1"/>
          </p:cNvSpPr>
          <p:nvPr>
            <p:ph type="body" idx="1"/>
          </p:nvPr>
        </p:nvSpPr>
        <p:spPr>
          <a:xfrm>
            <a:off x="838200" y="1825624"/>
            <a:ext cx="10515600" cy="4564289"/>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rgbClr val="0D0D0D"/>
              </a:buClr>
              <a:buSzPct val="100000"/>
              <a:buChar char="•"/>
            </a:pPr>
            <a:r>
              <a:rPr lang="en-US" sz="26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Mean Squared Error (MSE): 445.66</a:t>
            </a:r>
            <a:endParaRPr sz="26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just" rtl="0">
              <a:lnSpc>
                <a:spcPct val="90000"/>
              </a:lnSpc>
              <a:spcBef>
                <a:spcPts val="1000"/>
              </a:spcBef>
              <a:spcAft>
                <a:spcPts val="0"/>
              </a:spcAft>
              <a:buClr>
                <a:srgbClr val="0D0D0D"/>
              </a:buClr>
              <a:buSzPct val="100000"/>
              <a:buFont typeface="Arial" panose="020B0604020202020204"/>
              <a:buChar char="•"/>
            </a:pPr>
            <a:r>
              <a:rPr lang="en-US" sz="26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What It Means:</a:t>
            </a:r>
            <a:r>
              <a:rPr lang="en-US" sz="26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MSE measures the average of the squares of the errors—i.e., the difference between predicted values (hospital admissions) and actual values. An MSE of 445.66 suggests that the predictions are, on average, squared differences of 445.66 from the actual admissions figures.</a:t>
            </a:r>
            <a:endParaRPr dirty="0"/>
          </a:p>
          <a:p>
            <a:pPr marL="228600" lvl="0" indent="-228600" algn="just" rtl="0">
              <a:lnSpc>
                <a:spcPct val="90000"/>
              </a:lnSpc>
              <a:spcBef>
                <a:spcPts val="1000"/>
              </a:spcBef>
              <a:spcAft>
                <a:spcPts val="0"/>
              </a:spcAft>
              <a:buClr>
                <a:srgbClr val="0D0D0D"/>
              </a:buClr>
              <a:buSzPct val="100000"/>
              <a:buFont typeface="Arial" panose="020B0604020202020204"/>
              <a:buChar char="•"/>
            </a:pPr>
            <a:r>
              <a:rPr lang="en-US" sz="26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Why It Matters:</a:t>
            </a:r>
            <a:r>
              <a:rPr lang="en-US" sz="26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The lower the MSE, the closer the predictions are to the actual results, indicating higher model accuracy. Compared to the MSEs of individual models, if this value is lower, the stacking model has effectively reduced prediction errors.</a:t>
            </a:r>
            <a:endParaRPr dirty="0"/>
          </a:p>
          <a:p>
            <a:pPr marL="228600" lvl="0" indent="-228600" algn="just" rtl="0">
              <a:lnSpc>
                <a:spcPct val="90000"/>
              </a:lnSpc>
              <a:spcBef>
                <a:spcPts val="1000"/>
              </a:spcBef>
              <a:spcAft>
                <a:spcPts val="0"/>
              </a:spcAft>
              <a:buClr>
                <a:srgbClr val="0D0D0D"/>
              </a:buClr>
              <a:buSzPct val="100000"/>
              <a:buFont typeface="Arial" panose="020B0604020202020204"/>
              <a:buChar char="•"/>
            </a:pPr>
            <a:r>
              <a:rPr lang="en-US" sz="26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Practical Interpretation:</a:t>
            </a:r>
            <a:r>
              <a:rPr lang="en-US" sz="26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The square root of MSE (approx. 21.11) estimates the typical prediction error in terms of hospital admissions. This figure helps hospitals gauge the expected deviation in daily admissions forecast</a:t>
            </a:r>
            <a:endParaRPr dirty="0"/>
          </a:p>
          <a:p>
            <a:pPr marL="228600" lvl="0" indent="-64135" algn="l" rtl="0">
              <a:lnSpc>
                <a:spcPct val="90000"/>
              </a:lnSpc>
              <a:spcBef>
                <a:spcPts val="1000"/>
              </a:spcBef>
              <a:spcAft>
                <a:spcPts val="0"/>
              </a:spcAft>
              <a:buClr>
                <a:schemeClr val="dk1"/>
              </a:buClr>
              <a:buSzPct val="140000"/>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da9ce4df0d_6_7"/>
          <p:cNvSpPr txBox="1">
            <a:spLocks noGrp="1"/>
          </p:cNvSpPr>
          <p:nvPr>
            <p:ph type="body" idx="1"/>
          </p:nvPr>
        </p:nvSpPr>
        <p:spPr>
          <a:xfrm>
            <a:off x="838200" y="1633591"/>
            <a:ext cx="10515600" cy="4543372"/>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0D0D0D"/>
              </a:buClr>
              <a:buSzPts val="2800"/>
              <a:buChar char="•"/>
            </a:pPr>
            <a:r>
              <a:rPr lang="en-US"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Accuracy: 60.92%</a:t>
            </a:r>
            <a:endParaRPr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just" rtl="0">
              <a:lnSpc>
                <a:spcPct val="90000"/>
              </a:lnSpc>
              <a:spcBef>
                <a:spcPts val="1000"/>
              </a:spcBef>
              <a:spcAft>
                <a:spcPts val="0"/>
              </a:spcAft>
              <a:buClr>
                <a:srgbClr val="0D0D0D"/>
              </a:buClr>
              <a:buSzPts val="2800"/>
              <a:buFont typeface="Arial" panose="020B0604020202020204"/>
              <a:buChar char="•"/>
            </a:pPr>
            <a:r>
              <a:rPr lang="en-US"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What It Means:</a:t>
            </a:r>
            <a:r>
              <a:rPr lang="en-US"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Assuming 'accuracy' here refers to an R² value, this percentage indicates that approximately 61% of the variability in hospital admissions can be explained by the model’s inputs.</a:t>
            </a:r>
            <a:endParaRPr dirty="0"/>
          </a:p>
          <a:p>
            <a:pPr marL="228600" lvl="0" indent="-228600" algn="just" rtl="0">
              <a:lnSpc>
                <a:spcPct val="90000"/>
              </a:lnSpc>
              <a:spcBef>
                <a:spcPts val="1000"/>
              </a:spcBef>
              <a:spcAft>
                <a:spcPts val="0"/>
              </a:spcAft>
              <a:buClr>
                <a:srgbClr val="0D0D0D"/>
              </a:buClr>
              <a:buSzPts val="2800"/>
              <a:buFont typeface="Arial" panose="020B0604020202020204"/>
              <a:buChar char="•"/>
            </a:pPr>
            <a:r>
              <a:rPr lang="en-US"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Why It Matters:</a:t>
            </a:r>
            <a:r>
              <a:rPr lang="en-US"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While not perfect, an R² of 60.92% is relatively substantial in complex, real-world scenarios like healthcare analytics, where predicting outcomes perfectly is often challenging due to numerous unforeseen factors.</a:t>
            </a:r>
            <a:endParaRPr dirty="0"/>
          </a:p>
          <a:p>
            <a:pPr marL="228600" lvl="0" indent="-228600" algn="just" rtl="0">
              <a:lnSpc>
                <a:spcPct val="90000"/>
              </a:lnSpc>
              <a:spcBef>
                <a:spcPts val="1000"/>
              </a:spcBef>
              <a:spcAft>
                <a:spcPts val="0"/>
              </a:spcAft>
              <a:buClr>
                <a:srgbClr val="0D0D0D"/>
              </a:buClr>
              <a:buSzPts val="2800"/>
              <a:buFont typeface="Arial" panose="020B0604020202020204"/>
              <a:buChar char="•"/>
            </a:pPr>
            <a:r>
              <a:rPr lang="en-US"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Practical Interpretation:</a:t>
            </a:r>
            <a:r>
              <a:rPr lang="en-US"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This level of accuracy means that the model is quite reliable for making informed decisions, allowing for better planning and resource allocation</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27096bd56b2_4_0"/>
          <p:cNvSpPr txBox="1"/>
          <p:nvPr/>
        </p:nvSpPr>
        <p:spPr>
          <a:xfrm>
            <a:off x="986319" y="1016759"/>
            <a:ext cx="10517230" cy="181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2"/>
                </a:solidFill>
                <a:latin typeface="Helvetica Neue" panose="020B0604020202020204"/>
                <a:ea typeface="Helvetica Neue" panose="020B0604020202020204"/>
                <a:cs typeface="Helvetica Neue" panose="020B0604020202020204"/>
                <a:sym typeface="Helvetica Neue" panose="020B0604020202020204"/>
              </a:rPr>
              <a:t>     </a:t>
            </a:r>
            <a:r>
              <a:rPr lang="en-US" sz="1800" b="1" i="0" u="none" strike="noStrike" cap="none" dirty="0">
                <a:solidFill>
                  <a:schemeClr val="dk2"/>
                </a:solidFill>
                <a:latin typeface="Helvetica Neue" panose="020B0604020202020204"/>
                <a:ea typeface="Helvetica Neue" panose="020B0604020202020204"/>
                <a:cs typeface="Helvetica Neue" panose="020B0604020202020204"/>
                <a:sym typeface="Helvetica Neue" panose="020B0604020202020204"/>
              </a:rPr>
              <a:t>  </a:t>
            </a:r>
            <a:r>
              <a:rPr lang="en-US" sz="1800" b="1" dirty="0">
                <a:solidFill>
                  <a:schemeClr val="dk2"/>
                </a:solidFill>
                <a:latin typeface="Helvetica Neue" panose="020B0604020202020204"/>
                <a:ea typeface="Helvetica Neue" panose="020B0604020202020204"/>
                <a:cs typeface="Helvetica Neue" panose="020B0604020202020204"/>
                <a:sym typeface="Helvetica Neue" panose="020B0604020202020204"/>
              </a:rPr>
              <a:t>Classic Neural Network:</a:t>
            </a:r>
            <a:endParaRPr dirty="0">
              <a:solidFill>
                <a:schemeClr val="dk1"/>
              </a:solidFill>
            </a:endParaRPr>
          </a:p>
          <a:p>
            <a:pPr marL="0" marR="0" lvl="0" indent="0" algn="l" rtl="0">
              <a:spcBef>
                <a:spcPts val="0"/>
              </a:spcBef>
              <a:spcAft>
                <a:spcPts val="0"/>
              </a:spcAft>
              <a:buNone/>
            </a:pPr>
            <a:endParaRPr dirty="0"/>
          </a:p>
          <a:p>
            <a:pPr marL="0" marR="0" lvl="0" indent="0" algn="l" rtl="0">
              <a:spcBef>
                <a:spcPts val="0"/>
              </a:spcBef>
              <a:spcAft>
                <a:spcPts val="0"/>
              </a:spcAft>
              <a:buNone/>
            </a:pPr>
            <a:r>
              <a:rPr lang="en-US" sz="16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Training the model to achieve a mean squared error of 775.23, mean absolute error of 16.07, and an R^2 score of 0.9397, indicating high predictive accuracy.</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From the graph we can see that  </a:t>
            </a:r>
            <a:r>
              <a:rPr lang="en-US" sz="1600"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the train loss decreases steadily over time. This suggests that the model is learning the training data well. However, the validation loss also starts to decrease, but then increases again after about 20 epochs.</a:t>
            </a:r>
            <a:endParaRPr sz="16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marR="0" lvl="0" indent="0" algn="l" rtl="0">
              <a:spcBef>
                <a:spcPts val="0"/>
              </a:spcBef>
              <a:spcAft>
                <a:spcPts val="0"/>
              </a:spcAft>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10" name="Google Shape;410;g27096bd56b2_4_0" descr="A screenshot of a computer&#10;&#10;Description automatically generated"/>
          <p:cNvPicPr preferRelativeResize="0"/>
          <p:nvPr/>
        </p:nvPicPr>
        <p:blipFill rotWithShape="1">
          <a:blip r:embed="rId1"/>
          <a:srcRect/>
          <a:stretch>
            <a:fillRect/>
          </a:stretch>
        </p:blipFill>
        <p:spPr>
          <a:xfrm>
            <a:off x="756691" y="4509447"/>
            <a:ext cx="4013960" cy="671016"/>
          </a:xfrm>
          <a:prstGeom prst="rect">
            <a:avLst/>
          </a:prstGeom>
          <a:noFill/>
          <a:ln>
            <a:noFill/>
          </a:ln>
        </p:spPr>
      </p:pic>
      <p:pic>
        <p:nvPicPr>
          <p:cNvPr id="411" name="Google Shape;411;g27096bd56b2_4_0" descr="A graph of a graph with numbers and lines&#10;&#10;Description automatically generated"/>
          <p:cNvPicPr preferRelativeResize="0"/>
          <p:nvPr/>
        </p:nvPicPr>
        <p:blipFill rotWithShape="1">
          <a:blip r:embed="rId2"/>
          <a:srcRect/>
          <a:stretch>
            <a:fillRect/>
          </a:stretch>
        </p:blipFill>
        <p:spPr>
          <a:xfrm>
            <a:off x="5876120" y="2998131"/>
            <a:ext cx="4031776" cy="3022632"/>
          </a:xfrm>
          <a:prstGeom prst="rect">
            <a:avLst/>
          </a:prstGeom>
          <a:noFill/>
          <a:ln>
            <a:noFill/>
          </a:ln>
        </p:spPr>
      </p:pic>
      <p:pic>
        <p:nvPicPr>
          <p:cNvPr id="412" name="Google Shape;412;g27096bd56b2_4_0" descr="A close-up of a bus&#10;&#10;Description automatically generated"/>
          <p:cNvPicPr preferRelativeResize="0"/>
          <p:nvPr/>
        </p:nvPicPr>
        <p:blipFill rotWithShape="1">
          <a:blip r:embed="rId3"/>
          <a:srcRect/>
          <a:stretch>
            <a:fillRect/>
          </a:stretch>
        </p:blipFill>
        <p:spPr>
          <a:xfrm>
            <a:off x="758209" y="3264168"/>
            <a:ext cx="4776717" cy="32966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0000">
        <p:fade thruBlk="1"/>
      </p:transition>
    </mc:Choice>
    <mc:Fallback>
      <p:transition spd="slow">
        <p:fade thruBlk="1"/>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27096bd56b2_4_9"/>
          <p:cNvSpPr txBox="1"/>
          <p:nvPr/>
        </p:nvSpPr>
        <p:spPr>
          <a:xfrm>
            <a:off x="1346602" y="1053685"/>
            <a:ext cx="10627005" cy="4293443"/>
          </a:xfrm>
          <a:prstGeom prst="rect">
            <a:avLst/>
          </a:prstGeom>
          <a:noFill/>
          <a:ln>
            <a:noFill/>
          </a:ln>
        </p:spPr>
        <p:txBody>
          <a:bodyPr spcFirstLastPara="1" wrap="square" lIns="91425" tIns="45700" rIns="91425" bIns="45700" anchor="t" anchorCtr="0">
            <a:spAutoFit/>
          </a:bodyPr>
          <a:lstStyle/>
          <a:p>
            <a:pPr marR="0" lvl="0" indent="0" algn="l" rtl="0">
              <a:spcBef>
                <a:spcPts val="0"/>
              </a:spcBef>
              <a:spcAft>
                <a:spcPts val="2400"/>
              </a:spcAft>
              <a:buNone/>
            </a:pPr>
            <a:r>
              <a:rPr lang="en-US" sz="1800" b="1" dirty="0">
                <a:solidFill>
                  <a:srgbClr val="1F497D"/>
                </a:solidFill>
                <a:latin typeface="Helvetica Neue" panose="020B0604020202020204"/>
                <a:ea typeface="Helvetica Neue" panose="020B0604020202020204"/>
                <a:cs typeface="Helvetica Neue" panose="020B0604020202020204"/>
                <a:sym typeface="Helvetica Neue" panose="020B0604020202020204"/>
              </a:rPr>
              <a:t>  </a:t>
            </a:r>
            <a:r>
              <a:rPr lang="en-US" sz="2000" b="1" dirty="0">
                <a:solidFill>
                  <a:schemeClr val="bg2"/>
                </a:solidFill>
                <a:latin typeface="Times New Roman" panose="02020603050405020304" pitchFamily="18" charset="0"/>
                <a:ea typeface="Helvetica Neue" panose="020B0604020202020204"/>
                <a:cs typeface="Times New Roman" panose="02020603050405020304" pitchFamily="18" charset="0"/>
                <a:sym typeface="Helvetica Neue" panose="020B0604020202020204"/>
              </a:rPr>
              <a:t>Convolutional Neural Network:</a:t>
            </a:r>
            <a:r>
              <a:rPr lang="en-US" sz="2000" dirty="0">
                <a:solidFill>
                  <a:schemeClr val="bg2"/>
                </a:solidFill>
                <a:latin typeface="Times New Roman" panose="02020603050405020304" pitchFamily="18" charset="0"/>
                <a:ea typeface="Helvetica Neue" panose="020B0604020202020204"/>
                <a:cs typeface="Times New Roman" panose="02020603050405020304" pitchFamily="18" charset="0"/>
                <a:sym typeface="Helvetica Neue" panose="020B0604020202020204"/>
              </a:rPr>
              <a:t>​</a:t>
            </a:r>
            <a:endParaRPr lang="en-US" sz="2000" dirty="0">
              <a:solidFill>
                <a:schemeClr val="bg2"/>
              </a:solidFill>
              <a:latin typeface="Times New Roman" panose="02020603050405020304" pitchFamily="18" charset="0"/>
              <a:ea typeface="Helvetica Neue" panose="020B0604020202020204"/>
              <a:cs typeface="Times New Roman" panose="02020603050405020304" pitchFamily="18" charset="0"/>
              <a:sym typeface="Helvetica Neue" panose="020B0604020202020204"/>
            </a:endParaRPr>
          </a:p>
          <a:p>
            <a:pPr marR="0" lvl="0" indent="0" algn="l" rtl="0">
              <a:spcBef>
                <a:spcPts val="0"/>
              </a:spcBef>
              <a:spcAft>
                <a:spcPts val="4200"/>
              </a:spcAft>
              <a:buNone/>
            </a:pPr>
            <a:r>
              <a:rPr lang="en-US"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model is structured with convolutional, pooling, flattening, and dense layers. After compiling and training on scaled data, the model shows a test loss of 2086.5830. The mean squared error (MSE) calculated post-prediction is 2086.5826, the mean absolute error (MAE) is approximately 28.59, and the coefficient of determination (R² score) is about 0.8377. From the graph, we can see that the overlap of red and blue dots indicates where the model's predictions closely match the actual values. The separation of red and blue dots, particularly in areas where the red dots are far from the blue ones, suggests discrepancies between the predicted and actual values, indicating potential areas where the model does not perform as well. </a:t>
            </a:r>
            <a:br>
              <a:rPr lang="en-US" sz="1800" dirty="0">
                <a:solidFill>
                  <a:schemeClr val="dk1"/>
                </a:solidFill>
                <a:latin typeface="Calibri" panose="020F0502020204030204"/>
                <a:ea typeface="Calibri" panose="020F0502020204030204"/>
                <a:cs typeface="Calibri" panose="020F0502020204030204"/>
                <a:sym typeface="Calibri" panose="020F0502020204030204"/>
              </a:rPr>
            </a:br>
            <a:endParaRPr sz="1800"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br>
              <a:rPr lang="en-US" sz="1800" dirty="0">
                <a:solidFill>
                  <a:schemeClr val="dk1"/>
                </a:solidFill>
                <a:latin typeface="Helvetica Neue" panose="020B0604020202020204"/>
                <a:ea typeface="Helvetica Neue" panose="020B0604020202020204"/>
                <a:cs typeface="Helvetica Neue" panose="020B0604020202020204"/>
                <a:sym typeface="Helvetica Neue" panose="020B0604020202020204"/>
              </a:rPr>
            </a:br>
            <a:endParaRPr sz="1800" dirty="0">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spcBef>
                <a:spcPts val="0"/>
              </a:spcBef>
              <a:spcAft>
                <a:spcPts val="0"/>
              </a:spcAft>
              <a:buNone/>
            </a:pPr>
            <a:endParaRPr sz="1800" dirty="0">
              <a:solidFill>
                <a:schemeClr val="dk1"/>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418" name="Google Shape;418;g27096bd56b2_4_9" descr="A black text on a white background&#10;&#10;Description automatically generated"/>
          <p:cNvPicPr preferRelativeResize="0"/>
          <p:nvPr/>
        </p:nvPicPr>
        <p:blipFill rotWithShape="1">
          <a:blip r:embed="rId1"/>
          <a:srcRect/>
          <a:stretch>
            <a:fillRect/>
          </a:stretch>
        </p:blipFill>
        <p:spPr>
          <a:xfrm>
            <a:off x="495868" y="4409221"/>
            <a:ext cx="5877636" cy="336930"/>
          </a:xfrm>
          <a:prstGeom prst="rect">
            <a:avLst/>
          </a:prstGeom>
          <a:noFill/>
          <a:ln>
            <a:noFill/>
          </a:ln>
        </p:spPr>
      </p:pic>
      <p:pic>
        <p:nvPicPr>
          <p:cNvPr id="419" name="Google Shape;419;g27096bd56b2_4_9" descr="A close-up of a number&#10;&#10;Description automatically generated"/>
          <p:cNvPicPr preferRelativeResize="0"/>
          <p:nvPr/>
        </p:nvPicPr>
        <p:blipFill rotWithShape="1">
          <a:blip r:embed="rId2"/>
          <a:srcRect/>
          <a:stretch>
            <a:fillRect/>
          </a:stretch>
        </p:blipFill>
        <p:spPr>
          <a:xfrm>
            <a:off x="509136" y="4962666"/>
            <a:ext cx="4399698" cy="992875"/>
          </a:xfrm>
          <a:prstGeom prst="rect">
            <a:avLst/>
          </a:prstGeom>
          <a:noFill/>
          <a:ln>
            <a:noFill/>
          </a:ln>
        </p:spPr>
      </p:pic>
      <p:pic>
        <p:nvPicPr>
          <p:cNvPr id="420" name="Google Shape;420;g27096bd56b2_4_9"/>
          <p:cNvPicPr preferRelativeResize="0"/>
          <p:nvPr/>
        </p:nvPicPr>
        <p:blipFill rotWithShape="1">
          <a:blip r:embed="rId3"/>
          <a:srcRect/>
          <a:stretch>
            <a:fillRect/>
          </a:stretch>
        </p:blipFill>
        <p:spPr>
          <a:xfrm>
            <a:off x="6660105" y="3906956"/>
            <a:ext cx="3890749" cy="259819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0000">
        <p:fade thruBlk="1"/>
      </p:transition>
    </mc:Choice>
    <mc:Fallback>
      <p:transition spd="slow">
        <p:fade thruBlk="1"/>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2da9ce4df0d_8_7"/>
          <p:cNvSpPr txBox="1">
            <a:spLocks noGrp="1"/>
          </p:cNvSpPr>
          <p:nvPr>
            <p:ph type="body" idx="1"/>
          </p:nvPr>
        </p:nvSpPr>
        <p:spPr>
          <a:xfrm>
            <a:off x="1428108" y="934947"/>
            <a:ext cx="9925692" cy="5242015"/>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90000"/>
              </a:lnSpc>
              <a:spcBef>
                <a:spcPts val="0"/>
              </a:spcBef>
              <a:spcAft>
                <a:spcPts val="2400"/>
              </a:spcAft>
              <a:buClr>
                <a:srgbClr val="0D0D0D"/>
              </a:buClr>
              <a:buSzPct val="100000"/>
              <a:buNone/>
            </a:pPr>
            <a:r>
              <a:rPr lang="en-US" sz="2400" b="1"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a:t>
            </a:r>
            <a:r>
              <a:rPr lang="en-US" sz="24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Model Comparison:</a:t>
            </a:r>
            <a:endParaRPr sz="24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just" rtl="0">
              <a:lnSpc>
                <a:spcPct val="90000"/>
              </a:lnSpc>
              <a:spcBef>
                <a:spcPts val="1000"/>
              </a:spcBef>
              <a:spcAft>
                <a:spcPts val="0"/>
              </a:spcAft>
              <a:buClr>
                <a:srgbClr val="0D0D0D"/>
              </a:buClr>
              <a:buSzPct val="100000"/>
              <a:buFont typeface="Arial" panose="020B0604020202020204"/>
              <a:buChar char="•"/>
            </a:pPr>
            <a:r>
              <a:rPr lang="en-US" sz="24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Linear Regression:</a:t>
            </a:r>
            <a:r>
              <a:rPr lang="en-US" sz="24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Served as a baseline with moderate accuracy. It helped us understand the direct relationships between features and hospitalizations but struggled with complex interactions.</a:t>
            </a:r>
            <a:endParaRPr dirty="0"/>
          </a:p>
          <a:p>
            <a:pPr marL="228600" lvl="0" indent="-228600" algn="just" rtl="0">
              <a:lnSpc>
                <a:spcPct val="90000"/>
              </a:lnSpc>
              <a:spcBef>
                <a:spcPts val="1000"/>
              </a:spcBef>
              <a:spcAft>
                <a:spcPts val="0"/>
              </a:spcAft>
              <a:buClr>
                <a:srgbClr val="0D0D0D"/>
              </a:buClr>
              <a:buSzPct val="100000"/>
              <a:buFont typeface="Arial" panose="020B0604020202020204"/>
              <a:buChar char="•"/>
            </a:pPr>
            <a:r>
              <a:rPr lang="en-US" sz="24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Decision Tree:</a:t>
            </a:r>
            <a:r>
              <a:rPr lang="en-US" sz="24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Provided better interpretability and managed non-linear relationships more effectively. However, it was prone to overfitting the training data.</a:t>
            </a:r>
            <a:endParaRPr dirty="0"/>
          </a:p>
          <a:p>
            <a:pPr marL="228600" lvl="0" indent="-228600" algn="just" rtl="0">
              <a:lnSpc>
                <a:spcPct val="90000"/>
              </a:lnSpc>
              <a:spcBef>
                <a:spcPts val="1000"/>
              </a:spcBef>
              <a:spcAft>
                <a:spcPts val="0"/>
              </a:spcAft>
              <a:buClr>
                <a:srgbClr val="0D0D0D"/>
              </a:buClr>
              <a:buSzPct val="100000"/>
              <a:buFont typeface="Arial" panose="020B0604020202020204"/>
              <a:buChar char="•"/>
            </a:pPr>
            <a:r>
              <a:rPr lang="en-US" sz="24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Ensemble Methods:</a:t>
            </a:r>
            <a:r>
              <a:rPr lang="en-US" sz="24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These models achieved the highest accuracy and robustness against overfitting. XG Boost, in particular, handled various data scales well and improved prediction through gradient boosting techniques.</a:t>
            </a:r>
            <a:endParaRPr dirty="0"/>
          </a:p>
          <a:p>
            <a:pPr marL="228600" lvl="0" indent="-228600" algn="just" rtl="0">
              <a:lnSpc>
                <a:spcPct val="90000"/>
              </a:lnSpc>
              <a:spcBef>
                <a:spcPts val="1000"/>
              </a:spcBef>
              <a:spcAft>
                <a:spcPts val="0"/>
              </a:spcAft>
              <a:buClr>
                <a:srgbClr val="0D0D0D"/>
              </a:buClr>
              <a:buSzPct val="100000"/>
              <a:buFont typeface="Arial" panose="020B0604020202020204"/>
              <a:buChar char="•"/>
            </a:pPr>
            <a:r>
              <a:rPr lang="en-US" sz="24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Support Vector Regression (SVR):</a:t>
            </a:r>
            <a:r>
              <a:rPr lang="en-US" sz="24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Performed well in capturing subtle patterns in data but required extensive parameter tuning for optimal performance.</a:t>
            </a:r>
            <a:endParaRPr dirty="0"/>
          </a:p>
          <a:p>
            <a:pPr marL="228600" lvl="0" indent="-228600" algn="just" rtl="0">
              <a:lnSpc>
                <a:spcPct val="90000"/>
              </a:lnSpc>
              <a:spcBef>
                <a:spcPts val="1000"/>
              </a:spcBef>
              <a:spcAft>
                <a:spcPts val="0"/>
              </a:spcAft>
              <a:buClr>
                <a:srgbClr val="0D0D0D"/>
              </a:buClr>
              <a:buSzPct val="100000"/>
              <a:buFont typeface="Arial" panose="020B0604020202020204"/>
              <a:buChar char="•"/>
            </a:pPr>
            <a:r>
              <a:rPr lang="en-US" sz="24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Stacking Classifier:</a:t>
            </a:r>
            <a:r>
              <a:rPr lang="en-US" sz="24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By combining multiple models, the stacking classifier leveraged strengths from various approaches, resulting in improved predictive power.</a:t>
            </a:r>
            <a:endParaRPr dirty="0"/>
          </a:p>
          <a:p>
            <a:pPr marL="228600" lvl="0" indent="-228600" algn="just" rtl="0">
              <a:lnSpc>
                <a:spcPct val="90000"/>
              </a:lnSpc>
              <a:spcBef>
                <a:spcPts val="1000"/>
              </a:spcBef>
              <a:spcAft>
                <a:spcPts val="0"/>
              </a:spcAft>
              <a:buClr>
                <a:srgbClr val="0D0D0D"/>
              </a:buClr>
              <a:buSzPct val="100000"/>
              <a:buFont typeface="Arial" panose="020B0604020202020204"/>
              <a:buChar char="•"/>
            </a:pPr>
            <a:r>
              <a:rPr lang="en-US" sz="24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Classical Neural Network:</a:t>
            </a:r>
            <a:r>
              <a:rPr lang="en-US" sz="24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While it was the most complex model, it showed promise in capturing intricate patterns in large datasets, although it required more computational resources and data.</a:t>
            </a:r>
            <a:endParaRPr dirty="0"/>
          </a:p>
          <a:p>
            <a:pPr marL="228600" lvl="0" indent="-64135" algn="l" rtl="0">
              <a:lnSpc>
                <a:spcPct val="90000"/>
              </a:lnSpc>
              <a:spcBef>
                <a:spcPts val="1000"/>
              </a:spcBef>
              <a:spcAft>
                <a:spcPts val="0"/>
              </a:spcAft>
              <a:buClr>
                <a:schemeClr val="dk1"/>
              </a:buClr>
              <a:buSzPct val="140000"/>
              <a:buNone/>
            </a:pPr>
            <a:endParaRPr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da9ce4df0d_8_0"/>
          <p:cNvSpPr txBox="1">
            <a:spLocks noGrp="1"/>
          </p:cNvSpPr>
          <p:nvPr>
            <p:ph type="title"/>
          </p:nvPr>
        </p:nvSpPr>
        <p:spPr>
          <a:xfrm>
            <a:off x="1143000" y="872935"/>
            <a:ext cx="9906000" cy="136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panose="02020603050405020304"/>
              <a:buNone/>
            </a:pPr>
            <a:r>
              <a:rPr lang="en-US" b="1" dirty="0">
                <a:solidFill>
                  <a:schemeClr val="bg2"/>
                </a:solidFill>
                <a:latin typeface="Times New Roman" panose="02020603050405020304"/>
                <a:ea typeface="Times New Roman" panose="02020603050405020304"/>
                <a:cs typeface="Times New Roman" panose="02020603050405020304"/>
                <a:sym typeface="Times New Roman" panose="02020603050405020304"/>
              </a:rPr>
              <a:t>Conclusion</a:t>
            </a:r>
            <a:endParaRPr dirty="0">
              <a:solidFill>
                <a:schemeClr val="bg2"/>
              </a:solidFill>
            </a:endParaRPr>
          </a:p>
        </p:txBody>
      </p:sp>
      <p:sp>
        <p:nvSpPr>
          <p:cNvPr id="426" name="Google Shape;426;g2da9ce4df0d_8_0"/>
          <p:cNvSpPr txBox="1">
            <a:spLocks noGrp="1"/>
          </p:cNvSpPr>
          <p:nvPr>
            <p:ph type="body" idx="1"/>
          </p:nvPr>
        </p:nvSpPr>
        <p:spPr>
          <a:xfrm>
            <a:off x="1143000" y="2332026"/>
            <a:ext cx="9906000" cy="35670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0D0D0D"/>
              </a:buClr>
              <a:buSzPts val="2800"/>
              <a:buFont typeface="Arial" panose="020B0604020202020204"/>
              <a:buChar char="•"/>
            </a:pPr>
            <a:r>
              <a:rPr lang="en-US"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Insightful Patterns Identified:</a:t>
            </a:r>
            <a:r>
              <a:rPr lang="en-US"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Our models have identified that age and pre-existing health conditions are significant predictors of hospitalization due to respiratory viruses. Seasonal trends also play a crucial role, with spikes in hospitalizations typically occurring in the winter months.</a:t>
            </a:r>
            <a:endParaRPr dirty="0"/>
          </a:p>
          <a:p>
            <a:pPr marL="228600" lvl="0" indent="-228600" algn="just" rtl="0">
              <a:lnSpc>
                <a:spcPct val="90000"/>
              </a:lnSpc>
              <a:spcBef>
                <a:spcPts val="1000"/>
              </a:spcBef>
              <a:spcAft>
                <a:spcPts val="0"/>
              </a:spcAft>
              <a:buClr>
                <a:srgbClr val="0D0D0D"/>
              </a:buClr>
              <a:buSzPts val="2800"/>
              <a:buFont typeface="Arial" panose="020B0604020202020204"/>
              <a:buChar char="•"/>
            </a:pPr>
            <a:r>
              <a:rPr lang="en-US"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Geographical Variations:</a:t>
            </a:r>
            <a:r>
              <a:rPr lang="en-US"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There are notable differences in hospitalization rates across different states, indicating that local health policies and population density may influence these trends.</a:t>
            </a:r>
            <a:endParaRPr lang="en-US"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just" rtl="0">
              <a:lnSpc>
                <a:spcPct val="90000"/>
              </a:lnSpc>
              <a:spcBef>
                <a:spcPts val="1000"/>
              </a:spcBef>
              <a:spcAft>
                <a:spcPts val="0"/>
              </a:spcAft>
              <a:buClr>
                <a:srgbClr val="0D0D0D"/>
              </a:buClr>
              <a:buSzPts val="2400"/>
              <a:buFont typeface="Arial" panose="020B0604020202020204"/>
              <a:buChar char="•"/>
            </a:pPr>
            <a:r>
              <a:rPr lang="en-US" sz="20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Resource Allocation:</a:t>
            </a:r>
            <a:r>
              <a:rPr lang="en-US" sz="20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Our models can inform health authorities about potential spikes in hospitalizations, allowing for better resource allocation, such as beds and medical staff.</a:t>
            </a:r>
            <a:endParaRPr lang="en-US" dirty="0"/>
          </a:p>
          <a:p>
            <a:pPr marL="228600" lvl="0" indent="-228600" algn="just" rtl="0">
              <a:lnSpc>
                <a:spcPct val="90000"/>
              </a:lnSpc>
              <a:spcBef>
                <a:spcPts val="1000"/>
              </a:spcBef>
              <a:spcAft>
                <a:spcPts val="0"/>
              </a:spcAft>
              <a:buClr>
                <a:srgbClr val="0D0D0D"/>
              </a:buClr>
              <a:buSzPts val="2400"/>
              <a:buFont typeface="Arial" panose="020B0604020202020204"/>
              <a:buChar char="•"/>
            </a:pPr>
            <a:r>
              <a:rPr lang="en-US" sz="2000"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Policy Formulation:</a:t>
            </a:r>
            <a:r>
              <a:rPr lang="en-US" sz="2000" b="0" i="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 Insights from the models can guide public health policies, particularly in vaccination drives and public health advisories.</a:t>
            </a:r>
            <a:endParaRPr lang="en-US" b="1" i="0" dirty="0">
              <a:solidFill>
                <a:srgbClr val="0D0D0D"/>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just" rtl="0">
              <a:lnSpc>
                <a:spcPct val="90000"/>
              </a:lnSpc>
              <a:spcBef>
                <a:spcPts val="1000"/>
              </a:spcBef>
              <a:spcAft>
                <a:spcPts val="0"/>
              </a:spcAft>
              <a:buClr>
                <a:srgbClr val="0D0D0D"/>
              </a:buClr>
              <a:buSzPts val="2800"/>
              <a:buFont typeface="Arial" panose="020B0604020202020204"/>
              <a:buChar char="•"/>
            </a:pPr>
            <a:endParaRPr dirty="0"/>
          </a:p>
          <a:p>
            <a:pPr marL="228600" lvl="0" indent="-50800" algn="l" rtl="0">
              <a:lnSpc>
                <a:spcPct val="90000"/>
              </a:lnSpc>
              <a:spcBef>
                <a:spcPts val="1000"/>
              </a:spcBef>
              <a:spcAft>
                <a:spcPts val="0"/>
              </a:spcAft>
              <a:buClr>
                <a:schemeClr val="dk1"/>
              </a:buClr>
              <a:buSzPts val="2800"/>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3"/>
          <p:cNvSpPr txBox="1">
            <a:spLocks noGrp="1"/>
          </p:cNvSpPr>
          <p:nvPr>
            <p:ph type="title"/>
          </p:nvPr>
        </p:nvSpPr>
        <p:spPr>
          <a:xfrm>
            <a:off x="1143000" y="2610295"/>
            <a:ext cx="9905999" cy="1360898"/>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EB Garamond" panose="00000500000000000000"/>
              <a:buNone/>
            </a:pPr>
            <a:r>
              <a:rPr lang="en-US" sz="4800">
                <a:solidFill>
                  <a:schemeClr val="dk1"/>
                </a:solidFill>
                <a:latin typeface="EB Garamond" panose="00000500000000000000"/>
                <a:ea typeface="EB Garamond" panose="00000500000000000000"/>
                <a:cs typeface="EB Garamond" panose="00000500000000000000"/>
                <a:sym typeface="EB Garamond" panose="00000500000000000000"/>
              </a:rPr>
              <a:t>Thank you </a:t>
            </a:r>
            <a:endParaRPr lang="en-US" sz="4800">
              <a:solidFill>
                <a:schemeClr val="dk1"/>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
          <p:cNvSpPr txBox="1">
            <a:spLocks noGrp="1"/>
          </p:cNvSpPr>
          <p:nvPr>
            <p:ph type="title"/>
          </p:nvPr>
        </p:nvSpPr>
        <p:spPr>
          <a:xfrm>
            <a:off x="1014663" y="232610"/>
            <a:ext cx="9905999" cy="1360898"/>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Arial" panose="020B0604020202020204"/>
              <a:buNone/>
            </a:pPr>
            <a:r>
              <a:rPr lang="en-US" sz="4000">
                <a:solidFill>
                  <a:schemeClr val="dk1"/>
                </a:solidFill>
                <a:latin typeface="Arial" panose="020B0604020202020204"/>
                <a:ea typeface="Arial" panose="020B0604020202020204"/>
                <a:cs typeface="Arial" panose="020B0604020202020204"/>
                <a:sym typeface="Arial" panose="020B0604020202020204"/>
              </a:rPr>
              <a:t>Data set</a:t>
            </a:r>
            <a:endParaRPr>
              <a:solidFill>
                <a:schemeClr val="dk1"/>
              </a:solidFill>
            </a:endParaRPr>
          </a:p>
        </p:txBody>
      </p:sp>
      <p:sp>
        <p:nvSpPr>
          <p:cNvPr id="199" name="Google Shape;199;p4"/>
          <p:cNvSpPr txBox="1">
            <a:spLocks noGrp="1"/>
          </p:cNvSpPr>
          <p:nvPr>
            <p:ph type="body" idx="1"/>
          </p:nvPr>
        </p:nvSpPr>
        <p:spPr>
          <a:xfrm>
            <a:off x="593558" y="1593509"/>
            <a:ext cx="11309684" cy="5047924"/>
          </a:xfrm>
          <a:prstGeom prst="rect">
            <a:avLst/>
          </a:prstGeom>
          <a:noFill/>
          <a:ln>
            <a:noFill/>
          </a:ln>
        </p:spPr>
        <p:txBody>
          <a:bodyPr spcFirstLastPara="1" wrap="square" lIns="91425" tIns="45700" rIns="91425" bIns="45700" anchor="t" anchorCtr="0">
            <a:noAutofit/>
          </a:bodyPr>
          <a:lstStyle/>
          <a:p>
            <a:pPr marL="228600" lvl="0" indent="-114300" algn="l" rtl="0">
              <a:lnSpc>
                <a:spcPct val="120000"/>
              </a:lnSpc>
              <a:spcBef>
                <a:spcPts val="0"/>
              </a:spcBef>
              <a:spcAft>
                <a:spcPts val="0"/>
              </a:spcAft>
              <a:buClr>
                <a:schemeClr val="lt1"/>
              </a:buClr>
              <a:buSzPts val="1800"/>
              <a:buFont typeface="Arial" panose="020B0604020202020204"/>
              <a:buNone/>
            </a:pPr>
            <a:endParaRPr sz="1600" b="0" i="0" dirty="0">
              <a:solidFill>
                <a:srgbClr val="0D0D0D"/>
              </a:solidFill>
              <a:highlight>
                <a:srgbClr val="FFFFFF"/>
              </a:highlight>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228600" lvl="0" indent="-228600" algn="l" rtl="0">
              <a:lnSpc>
                <a:spcPct val="120000"/>
              </a:lnSpc>
              <a:spcBef>
                <a:spcPts val="1000"/>
              </a:spcBef>
              <a:spcAft>
                <a:spcPts val="0"/>
              </a:spcAft>
              <a:buClr>
                <a:srgbClr val="0D0D0D"/>
              </a:buClr>
              <a:buSzPts val="18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Dataset Source: Respiratory Virus Response (RVR) - United States Hospital Data downloaded in Jan-2024</a:t>
            </a:r>
            <a:endParaRPr sz="1600" dirty="0">
              <a:latin typeface="Times New Roman" panose="02020603050405020304" pitchFamily="18" charset="0"/>
              <a:cs typeface="Times New Roman" panose="02020603050405020304" pitchFamily="18" charset="0"/>
            </a:endParaRPr>
          </a:p>
          <a:p>
            <a:pPr marL="228600" lvl="0" indent="-228600" algn="l" rtl="0">
              <a:lnSpc>
                <a:spcPct val="120000"/>
              </a:lnSpc>
              <a:spcBef>
                <a:spcPts val="1000"/>
              </a:spcBef>
              <a:spcAft>
                <a:spcPts val="0"/>
              </a:spcAft>
              <a:buClr>
                <a:srgbClr val="0D0D0D"/>
              </a:buClr>
              <a:buSzPts val="18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Dataset Link: </a:t>
            </a:r>
            <a:r>
              <a:rPr lang="en-US" sz="1600" b="0" i="0" u="sng" strike="noStrike"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hlinkClick r:id="rId1"/>
              </a:rPr>
              <a:t>CDC RVR Dataset</a:t>
            </a:r>
            <a:endParaRPr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228600" lvl="0" indent="-228600" algn="l" rtl="0">
              <a:lnSpc>
                <a:spcPct val="120000"/>
              </a:lnSpc>
              <a:spcBef>
                <a:spcPts val="1000"/>
              </a:spcBef>
              <a:spcAft>
                <a:spcPts val="0"/>
              </a:spcAft>
              <a:buClr>
                <a:srgbClr val="0D0D0D"/>
              </a:buClr>
              <a:buSzPts val="18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Number of Rows: 20,000</a:t>
            </a:r>
            <a:endParaRPr sz="1600" dirty="0">
              <a:latin typeface="Times New Roman" panose="02020603050405020304" pitchFamily="18" charset="0"/>
              <a:cs typeface="Times New Roman" panose="02020603050405020304" pitchFamily="18" charset="0"/>
            </a:endParaRPr>
          </a:p>
          <a:p>
            <a:pPr marL="228600" lvl="0" indent="-228600" algn="l" rtl="0">
              <a:lnSpc>
                <a:spcPct val="120000"/>
              </a:lnSpc>
              <a:spcBef>
                <a:spcPts val="1000"/>
              </a:spcBef>
              <a:spcAft>
                <a:spcPts val="0"/>
              </a:spcAft>
              <a:buClr>
                <a:srgbClr val="0D0D0D"/>
              </a:buClr>
              <a:buSzPts val="18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Number of Columns: 115</a:t>
            </a:r>
            <a:endParaRPr sz="1600" dirty="0">
              <a:latin typeface="Times New Roman" panose="02020603050405020304" pitchFamily="18" charset="0"/>
              <a:cs typeface="Times New Roman" panose="02020603050405020304" pitchFamily="18" charset="0"/>
            </a:endParaRPr>
          </a:p>
          <a:p>
            <a:pPr marL="228600" lvl="0" indent="-228600" algn="l" rtl="0">
              <a:lnSpc>
                <a:spcPct val="120000"/>
              </a:lnSpc>
              <a:spcBef>
                <a:spcPts val="1000"/>
              </a:spcBef>
              <a:spcAft>
                <a:spcPts val="0"/>
              </a:spcAft>
              <a:buClr>
                <a:srgbClr val="0D0D0D"/>
              </a:buClr>
              <a:buSzPts val="18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Dataset Description:</a:t>
            </a:r>
            <a:endParaRPr sz="1600" dirty="0">
              <a:latin typeface="Times New Roman" panose="02020603050405020304" pitchFamily="18" charset="0"/>
              <a:cs typeface="Times New Roman" panose="02020603050405020304" pitchFamily="18" charset="0"/>
            </a:endParaRPr>
          </a:p>
          <a:p>
            <a:pPr marL="742950" lvl="1" indent="-285750" algn="l" rtl="0">
              <a:lnSpc>
                <a:spcPct val="120000"/>
              </a:lnSpc>
              <a:spcBef>
                <a:spcPts val="500"/>
              </a:spcBef>
              <a:spcAft>
                <a:spcPts val="0"/>
              </a:spcAft>
              <a:buClr>
                <a:srgbClr val="0D0D0D"/>
              </a:buClr>
              <a:buSzPts val="18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dataset contains information provided by hospitals to the National Healthcare Safety Network (NHSN).</a:t>
            </a:r>
            <a:endParaRPr sz="1600" dirty="0">
              <a:latin typeface="Times New Roman" panose="02020603050405020304" pitchFamily="18" charset="0"/>
              <a:cs typeface="Times New Roman" panose="02020603050405020304" pitchFamily="18" charset="0"/>
            </a:endParaRPr>
          </a:p>
          <a:p>
            <a:pPr marL="742950" lvl="1" indent="-285750" algn="l" rtl="0">
              <a:lnSpc>
                <a:spcPct val="120000"/>
              </a:lnSpc>
              <a:spcBef>
                <a:spcPts val="500"/>
              </a:spcBef>
              <a:spcAft>
                <a:spcPts val="0"/>
              </a:spcAft>
              <a:buClr>
                <a:srgbClr val="0D0D0D"/>
              </a:buClr>
              <a:buSzPts val="18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It includes aggregated counts detailing metrics related to hospital admissions, as well as occupancy levels for inpatient and ICU beds.</a:t>
            </a:r>
            <a:endParaRPr sz="1600" dirty="0">
              <a:latin typeface="Times New Roman" panose="02020603050405020304" pitchFamily="18" charset="0"/>
              <a:cs typeface="Times New Roman" panose="02020603050405020304" pitchFamily="18" charset="0"/>
            </a:endParaRPr>
          </a:p>
          <a:p>
            <a:pPr marL="742950" lvl="1" indent="-285750" algn="l" rtl="0">
              <a:lnSpc>
                <a:spcPct val="120000"/>
              </a:lnSpc>
              <a:spcBef>
                <a:spcPts val="500"/>
              </a:spcBef>
              <a:spcAft>
                <a:spcPts val="0"/>
              </a:spcAft>
              <a:buClr>
                <a:srgbClr val="0D0D0D"/>
              </a:buClr>
              <a:buSzPts val="1800"/>
              <a:buFont typeface="Arial" panose="020B0604020202020204"/>
              <a:buChar char="•"/>
            </a:pPr>
            <a:r>
              <a:rPr lang="en-US" sz="1600" b="0" i="0" dirty="0">
                <a:solidFill>
                  <a:srgbClr val="0D0D0D"/>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This comprehensive dataset offers valuable insights into hospitalization trends and healthcare resource utilization during respiratory virus outbreaks, including the COVID-19 pandemic.</a:t>
            </a:r>
            <a:endParaRPr sz="1600" dirty="0">
              <a:latin typeface="Times New Roman" panose="02020603050405020304" pitchFamily="18" charset="0"/>
              <a:cs typeface="Times New Roman" panose="02020603050405020304" pitchFamily="18" charset="0"/>
            </a:endParaRPr>
          </a:p>
          <a:p>
            <a:pPr marL="228600" lvl="0" indent="-114300" algn="l" rtl="0">
              <a:lnSpc>
                <a:spcPct val="120000"/>
              </a:lnSpc>
              <a:spcBef>
                <a:spcPts val="1000"/>
              </a:spcBef>
              <a:spcAft>
                <a:spcPts val="0"/>
              </a:spcAft>
              <a:buClr>
                <a:schemeClr val="lt1"/>
              </a:buClr>
              <a:buSzPts val="1800"/>
              <a:buNone/>
            </a:pPr>
            <a:endParaRPr sz="18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186637" y="226"/>
            <a:ext cx="12364452" cy="103683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FF0000"/>
              </a:buClr>
              <a:buSzPct val="100000"/>
              <a:buFont typeface="Play" panose="00000500000000000000"/>
              <a:buNone/>
            </a:pPr>
            <a:r>
              <a:rPr lang="en-US">
                <a:solidFill>
                  <a:srgbClr val="FF0000"/>
                </a:solidFill>
              </a:rPr>
              <a:t>Determining the Basic Information </a:t>
            </a:r>
            <a:br>
              <a:rPr lang="en-US">
                <a:solidFill>
                  <a:srgbClr val="FF0000"/>
                </a:solidFill>
              </a:rPr>
            </a:br>
            <a:r>
              <a:rPr lang="en-US">
                <a:solidFill>
                  <a:srgbClr val="FF0000"/>
                </a:solidFill>
              </a:rPr>
              <a:t>of Dataset</a:t>
            </a:r>
            <a:endParaRPr lang="en-US">
              <a:solidFill>
                <a:srgbClr val="FF0000"/>
              </a:solidFill>
            </a:endParaRPr>
          </a:p>
        </p:txBody>
      </p:sp>
      <p:sp>
        <p:nvSpPr>
          <p:cNvPr id="205" name="Google Shape;205;p5"/>
          <p:cNvSpPr/>
          <p:nvPr/>
        </p:nvSpPr>
        <p:spPr>
          <a:xfrm>
            <a:off x="1952089" y="1037062"/>
            <a:ext cx="10931703" cy="5909310"/>
          </a:xfrm>
          <a:prstGeom prst="rect">
            <a:avLst/>
          </a:prstGeom>
          <a:noFill/>
          <a:ln>
            <a:noFill/>
          </a:ln>
        </p:spPr>
        <p:txBody>
          <a:bodyPr spcFirstLastPara="1" wrap="square" lIns="0" tIns="0" rIns="0" bIns="0" anchor="ctr" anchorCtr="0">
            <a:spAutoFit/>
          </a:bodyPr>
          <a:lstStyle/>
          <a:p>
            <a:pPr marL="0" marR="0" lvl="0" indent="0" algn="just" rtl="0">
              <a:lnSpc>
                <a:spcPct val="100000"/>
              </a:lnSpc>
              <a:spcBef>
                <a:spcPts val="0"/>
              </a:spcBef>
              <a:spcAft>
                <a:spcPts val="0"/>
              </a:spcAft>
              <a:buClr>
                <a:schemeClr val="dk1"/>
              </a:buClr>
              <a:buSzPts val="1600"/>
              <a:buFont typeface="Arial" panose="020B0604020202020204"/>
              <a:buNone/>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Content:</a:t>
            </a:r>
            <a:endParaRPr sz="1600" dirty="0">
              <a:latin typeface="Times New Roman" panose="02020603050405020304" pitchFamily="18" charset="0"/>
              <a:cs typeface="Times New Roman" panose="02020603050405020304" pitchFamily="18" charset="0"/>
            </a:endParaRPr>
          </a:p>
          <a:p>
            <a:pPr marL="0" marR="0" lvl="0" indent="-101600" algn="just" rtl="0">
              <a:lnSpc>
                <a:spcPct val="100000"/>
              </a:lnSpc>
              <a:spcBef>
                <a:spcPts val="0"/>
              </a:spcBef>
              <a:spcAft>
                <a:spcPts val="0"/>
              </a:spcAft>
              <a:buClr>
                <a:schemeClr val="dk1"/>
              </a:buClr>
              <a:buSzPts val="1600"/>
              <a:buFont typeface="Arial" panose="020B0604020202020204"/>
              <a:buAutoNum type="arabicPeriod"/>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Shape of the Data:</a:t>
            </a:r>
            <a:endParaRPr sz="1600" dirty="0">
              <a:latin typeface="Times New Roman" panose="02020603050405020304" pitchFamily="18" charset="0"/>
              <a:cs typeface="Times New Roman" panose="02020603050405020304" pitchFamily="18" charset="0"/>
            </a:endParaRPr>
          </a:p>
          <a:p>
            <a:pPr marL="457200" marR="0" lvl="1" indent="-101600" algn="just" rtl="0">
              <a:lnSpc>
                <a:spcPct val="100000"/>
              </a:lnSpc>
              <a:spcBef>
                <a:spcPts val="0"/>
              </a:spcBef>
              <a:spcAft>
                <a:spcPts val="0"/>
              </a:spcAft>
              <a:buClr>
                <a:schemeClr val="dk1"/>
              </a:buClr>
              <a:buSzPts val="1600"/>
              <a:buFont typeface="Arial" panose="020B0604020202020204"/>
              <a:buChar char="•"/>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Number of Rows: 20,011</a:t>
            </a:r>
            <a:endParaRPr sz="1600" dirty="0">
              <a:latin typeface="Times New Roman" panose="02020603050405020304" pitchFamily="18" charset="0"/>
              <a:cs typeface="Times New Roman" panose="02020603050405020304" pitchFamily="18" charset="0"/>
            </a:endParaRPr>
          </a:p>
          <a:p>
            <a:pPr marL="457200" marR="0" lvl="1" indent="-101600" algn="just" rtl="0">
              <a:lnSpc>
                <a:spcPct val="100000"/>
              </a:lnSpc>
              <a:spcBef>
                <a:spcPts val="0"/>
              </a:spcBef>
              <a:spcAft>
                <a:spcPts val="0"/>
              </a:spcAft>
              <a:buClr>
                <a:schemeClr val="dk1"/>
              </a:buClr>
              <a:buSzPts val="1600"/>
              <a:buFont typeface="Arial" panose="020B0604020202020204"/>
              <a:buChar char="•"/>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Number of Columns: 115</a:t>
            </a:r>
            <a:endParaRPr sz="1600" dirty="0">
              <a:latin typeface="Times New Roman" panose="02020603050405020304" pitchFamily="18" charset="0"/>
              <a:cs typeface="Times New Roman" panose="02020603050405020304" pitchFamily="18" charset="0"/>
            </a:endParaRPr>
          </a:p>
          <a:p>
            <a:pPr marL="457200" marR="0" lvl="1" indent="0" algn="just" rtl="0">
              <a:lnSpc>
                <a:spcPct val="100000"/>
              </a:lnSpc>
              <a:spcBef>
                <a:spcPts val="0"/>
              </a:spcBef>
              <a:spcAft>
                <a:spcPts val="0"/>
              </a:spcAft>
              <a:buClr>
                <a:schemeClr val="lt1"/>
              </a:buClr>
              <a:buSzPts val="1600"/>
              <a:buFont typeface="Play" panose="00000500000000000000"/>
              <a:buNone/>
            </a:pPr>
            <a:endParaRPr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a:p>
            <a:pPr marL="0" marR="0" lvl="0" indent="-101600" algn="just" rtl="0">
              <a:lnSpc>
                <a:spcPct val="100000"/>
              </a:lnSpc>
              <a:spcBef>
                <a:spcPts val="0"/>
              </a:spcBef>
              <a:spcAft>
                <a:spcPts val="0"/>
              </a:spcAft>
              <a:buClr>
                <a:schemeClr val="dk1"/>
              </a:buClr>
              <a:buSzPts val="1600"/>
              <a:buFont typeface="Arial" panose="020B0604020202020204"/>
              <a:buAutoNum type="arabicPeriod"/>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Column Names:</a:t>
            </a:r>
            <a:endParaRPr sz="1600" dirty="0">
              <a:latin typeface="Times New Roman" panose="02020603050405020304" pitchFamily="18" charset="0"/>
              <a:cs typeface="Times New Roman" panose="02020603050405020304" pitchFamily="18" charset="0"/>
            </a:endParaRPr>
          </a:p>
          <a:p>
            <a:pPr marL="457200" marR="0" lvl="1" indent="-101600" algn="just" rtl="0">
              <a:lnSpc>
                <a:spcPct val="100000"/>
              </a:lnSpc>
              <a:spcBef>
                <a:spcPts val="0"/>
              </a:spcBef>
              <a:spcAft>
                <a:spcPts val="0"/>
              </a:spcAft>
              <a:buClr>
                <a:schemeClr val="dk1"/>
              </a:buClr>
              <a:buSzPts val="1600"/>
              <a:buFont typeface="Arial" panose="020B0604020202020204"/>
              <a:buChar char="•"/>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List of column names in the dataset.</a:t>
            </a:r>
            <a:endParaRPr sz="1600" dirty="0">
              <a:latin typeface="Times New Roman" panose="02020603050405020304" pitchFamily="18" charset="0"/>
              <a:cs typeface="Times New Roman" panose="02020603050405020304" pitchFamily="18" charset="0"/>
            </a:endParaRPr>
          </a:p>
          <a:p>
            <a:pPr marL="457200" marR="0" lvl="1" indent="0" algn="just" rtl="0">
              <a:lnSpc>
                <a:spcPct val="100000"/>
              </a:lnSpc>
              <a:spcBef>
                <a:spcPts val="0"/>
              </a:spcBef>
              <a:spcAft>
                <a:spcPts val="0"/>
              </a:spcAft>
              <a:buClr>
                <a:schemeClr val="lt1"/>
              </a:buClr>
              <a:buSzPts val="1600"/>
              <a:buFont typeface="Play" panose="00000500000000000000"/>
              <a:buNone/>
            </a:pPr>
            <a:endParaRPr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a:p>
            <a:pPr marL="0" marR="0" lvl="0" indent="-101600" algn="just" rtl="0">
              <a:lnSpc>
                <a:spcPct val="100000"/>
              </a:lnSpc>
              <a:spcBef>
                <a:spcPts val="0"/>
              </a:spcBef>
              <a:spcAft>
                <a:spcPts val="0"/>
              </a:spcAft>
              <a:buClr>
                <a:schemeClr val="dk1"/>
              </a:buClr>
              <a:buSzPts val="1600"/>
              <a:buFont typeface="Arial" panose="020B0604020202020204"/>
              <a:buAutoNum type="arabicPeriod"/>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Data Types:</a:t>
            </a:r>
            <a:endParaRPr sz="1600" dirty="0">
              <a:latin typeface="Times New Roman" panose="02020603050405020304" pitchFamily="18" charset="0"/>
              <a:cs typeface="Times New Roman" panose="02020603050405020304" pitchFamily="18" charset="0"/>
            </a:endParaRPr>
          </a:p>
          <a:p>
            <a:pPr marL="457200" marR="0" lvl="1" indent="-101600" algn="just" rtl="0">
              <a:lnSpc>
                <a:spcPct val="100000"/>
              </a:lnSpc>
              <a:spcBef>
                <a:spcPts val="0"/>
              </a:spcBef>
              <a:spcAft>
                <a:spcPts val="0"/>
              </a:spcAft>
              <a:buClr>
                <a:schemeClr val="dk1"/>
              </a:buClr>
              <a:buSzPts val="1600"/>
              <a:buFont typeface="Arial" panose="020B0604020202020204"/>
              <a:buChar char="•"/>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Overview of data types present in the dataset.</a:t>
            </a:r>
            <a:endParaRPr sz="1600" dirty="0">
              <a:latin typeface="Times New Roman" panose="02020603050405020304" pitchFamily="18" charset="0"/>
              <a:cs typeface="Times New Roman" panose="02020603050405020304" pitchFamily="18" charset="0"/>
            </a:endParaRPr>
          </a:p>
          <a:p>
            <a:pPr marL="457200" marR="0" lvl="1" indent="0" algn="just" rtl="0">
              <a:lnSpc>
                <a:spcPct val="100000"/>
              </a:lnSpc>
              <a:spcBef>
                <a:spcPts val="0"/>
              </a:spcBef>
              <a:spcAft>
                <a:spcPts val="0"/>
              </a:spcAft>
              <a:buClr>
                <a:schemeClr val="lt1"/>
              </a:buClr>
              <a:buSzPts val="1600"/>
              <a:buFont typeface="Play" panose="00000500000000000000"/>
              <a:buNone/>
            </a:pPr>
            <a:endParaRPr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a:p>
            <a:pPr marL="0" marR="0" lvl="0" indent="-101600" algn="just" rtl="0">
              <a:lnSpc>
                <a:spcPct val="100000"/>
              </a:lnSpc>
              <a:spcBef>
                <a:spcPts val="0"/>
              </a:spcBef>
              <a:spcAft>
                <a:spcPts val="0"/>
              </a:spcAft>
              <a:buClr>
                <a:schemeClr val="dk1"/>
              </a:buClr>
              <a:buSzPts val="1600"/>
              <a:buFont typeface="Arial" panose="020B0604020202020204"/>
              <a:buAutoNum type="arabicPeriod"/>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Descriptive Statistics:</a:t>
            </a:r>
            <a:endParaRPr sz="1600" dirty="0">
              <a:latin typeface="Times New Roman" panose="02020603050405020304" pitchFamily="18" charset="0"/>
              <a:cs typeface="Times New Roman" panose="02020603050405020304" pitchFamily="18" charset="0"/>
            </a:endParaRPr>
          </a:p>
          <a:p>
            <a:pPr marL="457200" marR="0" lvl="1" indent="-101600" algn="just" rtl="0">
              <a:lnSpc>
                <a:spcPct val="100000"/>
              </a:lnSpc>
              <a:spcBef>
                <a:spcPts val="0"/>
              </a:spcBef>
              <a:spcAft>
                <a:spcPts val="0"/>
              </a:spcAft>
              <a:buClr>
                <a:schemeClr val="dk1"/>
              </a:buClr>
              <a:buSzPts val="1600"/>
              <a:buFont typeface="Arial" panose="020B0604020202020204"/>
              <a:buChar char="•"/>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Summary statistics of numerical columns:</a:t>
            </a:r>
            <a:endParaRPr sz="1600" dirty="0">
              <a:latin typeface="Times New Roman" panose="02020603050405020304" pitchFamily="18" charset="0"/>
              <a:cs typeface="Times New Roman" panose="02020603050405020304" pitchFamily="18" charset="0"/>
            </a:endParaRPr>
          </a:p>
          <a:p>
            <a:pPr marL="914400" marR="0" lvl="2" indent="-101600" algn="just" rtl="0">
              <a:lnSpc>
                <a:spcPct val="100000"/>
              </a:lnSpc>
              <a:spcBef>
                <a:spcPts val="0"/>
              </a:spcBef>
              <a:spcAft>
                <a:spcPts val="0"/>
              </a:spcAft>
              <a:buClr>
                <a:schemeClr val="dk1"/>
              </a:buClr>
              <a:buSzPts val="1600"/>
              <a:buFont typeface="Arial" panose="020B0604020202020204"/>
              <a:buChar char="•"/>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Mean, standard deviation, minimum, maximum, etc.</a:t>
            </a:r>
            <a:endParaRPr sz="1600" dirty="0">
              <a:latin typeface="Times New Roman" panose="02020603050405020304" pitchFamily="18" charset="0"/>
              <a:cs typeface="Times New Roman" panose="02020603050405020304" pitchFamily="18" charset="0"/>
            </a:endParaRPr>
          </a:p>
          <a:p>
            <a:pPr marL="914400" marR="0" lvl="2" indent="0" algn="just" rtl="0">
              <a:lnSpc>
                <a:spcPct val="100000"/>
              </a:lnSpc>
              <a:spcBef>
                <a:spcPts val="0"/>
              </a:spcBef>
              <a:spcAft>
                <a:spcPts val="0"/>
              </a:spcAft>
              <a:buClr>
                <a:schemeClr val="lt1"/>
              </a:buClr>
              <a:buSzPts val="1600"/>
              <a:buFont typeface="Play" panose="00000500000000000000"/>
              <a:buNone/>
            </a:pPr>
            <a:endParaRPr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a:p>
            <a:pPr marL="0" marR="0" lvl="0" indent="-101600" algn="just" rtl="0">
              <a:lnSpc>
                <a:spcPct val="100000"/>
              </a:lnSpc>
              <a:spcBef>
                <a:spcPts val="0"/>
              </a:spcBef>
              <a:spcAft>
                <a:spcPts val="0"/>
              </a:spcAft>
              <a:buClr>
                <a:schemeClr val="dk1"/>
              </a:buClr>
              <a:buSzPts val="1600"/>
              <a:buFont typeface="Arial" panose="020B0604020202020204"/>
              <a:buAutoNum type="arabicPeriod"/>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Column Types:</a:t>
            </a:r>
            <a:endParaRPr sz="1600" dirty="0">
              <a:latin typeface="Times New Roman" panose="02020603050405020304" pitchFamily="18" charset="0"/>
              <a:cs typeface="Times New Roman" panose="02020603050405020304" pitchFamily="18" charset="0"/>
            </a:endParaRPr>
          </a:p>
          <a:p>
            <a:pPr marL="457200" marR="0" lvl="1" indent="-101600" algn="just" rtl="0">
              <a:lnSpc>
                <a:spcPct val="100000"/>
              </a:lnSpc>
              <a:spcBef>
                <a:spcPts val="0"/>
              </a:spcBef>
              <a:spcAft>
                <a:spcPts val="0"/>
              </a:spcAft>
              <a:buClr>
                <a:schemeClr val="dk1"/>
              </a:buClr>
              <a:buSzPts val="1600"/>
              <a:buFont typeface="Arial" panose="020B0604020202020204"/>
              <a:buChar char="•"/>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Identification of columns with non-numeric data types.</a:t>
            </a:r>
            <a:endParaRPr sz="1600" dirty="0">
              <a:latin typeface="Times New Roman" panose="02020603050405020304" pitchFamily="18" charset="0"/>
              <a:cs typeface="Times New Roman" panose="02020603050405020304" pitchFamily="18" charset="0"/>
            </a:endParaRPr>
          </a:p>
          <a:p>
            <a:pPr marL="457200" marR="0" lvl="1" indent="0" algn="just" rtl="0">
              <a:lnSpc>
                <a:spcPct val="100000"/>
              </a:lnSpc>
              <a:spcBef>
                <a:spcPts val="0"/>
              </a:spcBef>
              <a:spcAft>
                <a:spcPts val="0"/>
              </a:spcAft>
              <a:buClr>
                <a:schemeClr val="lt1"/>
              </a:buClr>
              <a:buSzPts val="1600"/>
              <a:buFont typeface="Play" panose="00000500000000000000"/>
              <a:buNone/>
            </a:pPr>
            <a:endParaRPr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a:p>
            <a:pPr marL="0" marR="0" lvl="0" indent="-101600" algn="just" rtl="0">
              <a:lnSpc>
                <a:spcPct val="100000"/>
              </a:lnSpc>
              <a:spcBef>
                <a:spcPts val="0"/>
              </a:spcBef>
              <a:spcAft>
                <a:spcPts val="0"/>
              </a:spcAft>
              <a:buClr>
                <a:schemeClr val="dk1"/>
              </a:buClr>
              <a:buSzPts val="1600"/>
              <a:buFont typeface="Arial" panose="020B0604020202020204"/>
              <a:buAutoNum type="arabicPeriod"/>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Numeric Columns:</a:t>
            </a:r>
            <a:endParaRPr sz="1600" dirty="0">
              <a:latin typeface="Times New Roman" panose="02020603050405020304" pitchFamily="18" charset="0"/>
              <a:cs typeface="Times New Roman" panose="02020603050405020304" pitchFamily="18" charset="0"/>
            </a:endParaRPr>
          </a:p>
          <a:p>
            <a:pPr marL="457200" marR="0" lvl="1" indent="-101600" algn="just" rtl="0">
              <a:lnSpc>
                <a:spcPct val="100000"/>
              </a:lnSpc>
              <a:spcBef>
                <a:spcPts val="0"/>
              </a:spcBef>
              <a:spcAft>
                <a:spcPts val="0"/>
              </a:spcAft>
              <a:buClr>
                <a:schemeClr val="dk1"/>
              </a:buClr>
              <a:buSzPts val="1600"/>
              <a:buFont typeface="Arial" panose="020B0604020202020204"/>
              <a:buChar char="•"/>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Identification of columns with numeric data types.</a:t>
            </a:r>
            <a:endParaRPr sz="1600" dirty="0">
              <a:latin typeface="Times New Roman" panose="02020603050405020304" pitchFamily="18" charset="0"/>
              <a:cs typeface="Times New Roman" panose="02020603050405020304" pitchFamily="18" charset="0"/>
            </a:endParaRPr>
          </a:p>
          <a:p>
            <a:pPr marL="457200" marR="0" lvl="1" indent="0" algn="just" rtl="0">
              <a:lnSpc>
                <a:spcPct val="100000"/>
              </a:lnSpc>
              <a:spcBef>
                <a:spcPts val="0"/>
              </a:spcBef>
              <a:spcAft>
                <a:spcPts val="0"/>
              </a:spcAft>
              <a:buClr>
                <a:schemeClr val="lt1"/>
              </a:buClr>
              <a:buSzPts val="1600"/>
              <a:buFont typeface="Play" panose="00000500000000000000"/>
              <a:buNone/>
            </a:pPr>
            <a:endParaRPr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a:p>
            <a:pPr marL="0" marR="0" lvl="0" indent="-101600" algn="just" rtl="0">
              <a:lnSpc>
                <a:spcPct val="100000"/>
              </a:lnSpc>
              <a:spcBef>
                <a:spcPts val="0"/>
              </a:spcBef>
              <a:spcAft>
                <a:spcPts val="0"/>
              </a:spcAft>
              <a:buClr>
                <a:schemeClr val="dk1"/>
              </a:buClr>
              <a:buSzPts val="1600"/>
              <a:buFont typeface="Arial" panose="020B0604020202020204"/>
              <a:buAutoNum type="arabicPeriod"/>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Duplicate Rows:</a:t>
            </a:r>
            <a:endParaRPr sz="1600" dirty="0">
              <a:latin typeface="Times New Roman" panose="02020603050405020304" pitchFamily="18" charset="0"/>
              <a:cs typeface="Times New Roman" panose="02020603050405020304" pitchFamily="18" charset="0"/>
            </a:endParaRPr>
          </a:p>
          <a:p>
            <a:pPr marL="457200" marR="0" lvl="1" indent="-101600" algn="just" rtl="0">
              <a:lnSpc>
                <a:spcPct val="100000"/>
              </a:lnSpc>
              <a:spcBef>
                <a:spcPts val="0"/>
              </a:spcBef>
              <a:spcAft>
                <a:spcPts val="0"/>
              </a:spcAft>
              <a:buClr>
                <a:schemeClr val="dk1"/>
              </a:buClr>
              <a:buSzPts val="1600"/>
              <a:buFont typeface="Arial" panose="020B0604020202020204"/>
              <a:buChar char="•"/>
            </a:pPr>
            <a:r>
              <a:rPr lang="en-US" sz="16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Detection of duplicate rows within the dataset.</a:t>
            </a:r>
            <a:endParaRPr sz="16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chemeClr val="lt1"/>
              </a:buClr>
              <a:buSzPts val="1600"/>
              <a:buFont typeface="Play" panose="00000500000000000000"/>
              <a:buNone/>
            </a:pPr>
            <a:endParaRPr sz="16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06" name="Google Shape;206;p5"/>
          <p:cNvSpPr/>
          <p:nvPr/>
        </p:nvSpPr>
        <p:spPr>
          <a:xfrm>
            <a:off x="2053391" y="3625515"/>
            <a:ext cx="38735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b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7096bd56b2_1_1"/>
          <p:cNvSpPr txBox="1">
            <a:spLocks noGrp="1"/>
          </p:cNvSpPr>
          <p:nvPr>
            <p:ph type="title"/>
          </p:nvPr>
        </p:nvSpPr>
        <p:spPr>
          <a:xfrm>
            <a:off x="230100" y="165460"/>
            <a:ext cx="9906000" cy="1360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solidFill>
                  <a:srgbClr val="3C78D8"/>
                </a:solidFill>
                <a:latin typeface="Times New Roman" panose="02020603050405020304"/>
                <a:ea typeface="Times New Roman" panose="02020603050405020304"/>
                <a:cs typeface="Times New Roman" panose="02020603050405020304"/>
                <a:sym typeface="Times New Roman" panose="02020603050405020304"/>
              </a:rPr>
              <a:t>Handling the missing values</a:t>
            </a:r>
            <a:endParaRPr b="1" dirty="0">
              <a:solidFill>
                <a:srgbClr val="3C78D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3" name="Google Shape;213;g27096bd56b2_1_1"/>
          <p:cNvSpPr txBox="1">
            <a:spLocks noGrp="1"/>
          </p:cNvSpPr>
          <p:nvPr>
            <p:ph type="body" idx="1"/>
          </p:nvPr>
        </p:nvSpPr>
        <p:spPr>
          <a:xfrm>
            <a:off x="855825" y="2282200"/>
            <a:ext cx="9508500" cy="2589900"/>
          </a:xfrm>
          <a:prstGeom prst="rect">
            <a:avLst/>
          </a:prstGeom>
        </p:spPr>
        <p:txBody>
          <a:bodyPr spcFirstLastPara="1" wrap="square" lIns="91425" tIns="45700" rIns="91425" bIns="45700" anchor="t" anchorCtr="0">
            <a:normAutofit/>
          </a:bodyPr>
          <a:lstStyle/>
          <a:p>
            <a:pPr marL="0" lvl="0" indent="0" rtl="0">
              <a:spcBef>
                <a:spcPts val="100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-Check for the null values</a:t>
            </a:r>
            <a:br>
              <a:rPr lang="en-US" dirty="0">
                <a:solidFill>
                  <a:schemeClr val="dk1"/>
                </a:solidFill>
                <a:latin typeface="Times New Roman" panose="02020603050405020304" pitchFamily="18" charset="0"/>
                <a:cs typeface="Times New Roman" panose="02020603050405020304" pitchFamily="18" charset="0"/>
              </a:rPr>
            </a:br>
            <a:r>
              <a:rPr lang="en-US" dirty="0">
                <a:solidFill>
                  <a:schemeClr val="dk1"/>
                </a:solidFill>
                <a:latin typeface="Times New Roman" panose="02020603050405020304" pitchFamily="18" charset="0"/>
                <a:cs typeface="Times New Roman" panose="02020603050405020304" pitchFamily="18" charset="0"/>
              </a:rPr>
              <a:t>-Calculate the missing value percentage </a:t>
            </a:r>
            <a:br>
              <a:rPr lang="en-US" dirty="0">
                <a:solidFill>
                  <a:schemeClr val="dk1"/>
                </a:solidFill>
                <a:latin typeface="Times New Roman" panose="02020603050405020304" pitchFamily="18" charset="0"/>
                <a:cs typeface="Times New Roman" panose="02020603050405020304" pitchFamily="18" charset="0"/>
              </a:rPr>
            </a:br>
            <a:r>
              <a:rPr lang="en-US" dirty="0">
                <a:solidFill>
                  <a:schemeClr val="dk1"/>
                </a:solidFill>
                <a:latin typeface="Times New Roman" panose="02020603050405020304" pitchFamily="18" charset="0"/>
                <a:cs typeface="Times New Roman" panose="02020603050405020304" pitchFamily="18" charset="0"/>
              </a:rPr>
              <a:t>-Identify and remove columns with more than 50% missing values</a:t>
            </a:r>
            <a:br>
              <a:rPr lang="en-US" dirty="0">
                <a:solidFill>
                  <a:schemeClr val="dk1"/>
                </a:solidFill>
                <a:latin typeface="Times New Roman" panose="02020603050405020304" pitchFamily="18" charset="0"/>
                <a:cs typeface="Times New Roman" panose="02020603050405020304" pitchFamily="18" charset="0"/>
              </a:rPr>
            </a:br>
            <a:r>
              <a:rPr lang="en-US" dirty="0">
                <a:solidFill>
                  <a:schemeClr val="dk1"/>
                </a:solidFill>
                <a:latin typeface="Times New Roman" panose="02020603050405020304" pitchFamily="18" charset="0"/>
                <a:cs typeface="Times New Roman" panose="02020603050405020304" pitchFamily="18" charset="0"/>
              </a:rPr>
              <a:t>-And then preprocess the data  </a:t>
            </a:r>
            <a:br>
              <a:rPr lang="en-US" dirty="0">
                <a:solidFill>
                  <a:schemeClr val="dk1"/>
                </a:solidFill>
                <a:latin typeface="Times New Roman" panose="02020603050405020304" pitchFamily="18" charset="0"/>
                <a:cs typeface="Times New Roman" panose="02020603050405020304" pitchFamily="18" charset="0"/>
              </a:rPr>
            </a:br>
            <a:r>
              <a:rPr lang="en-US" dirty="0">
                <a:solidFill>
                  <a:schemeClr val="dk1"/>
                </a:solidFill>
                <a:latin typeface="Times New Roman" panose="02020603050405020304" pitchFamily="18" charset="0"/>
                <a:cs typeface="Times New Roman" panose="02020603050405020304" pitchFamily="18" charset="0"/>
              </a:rPr>
              <a:t>-Removing highly correlated columns</a:t>
            </a:r>
            <a:br>
              <a:rPr lang="en-US" dirty="0"/>
            </a:b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g2da9ce4df0d_1_87"/>
          <p:cNvPicPr preferRelativeResize="0"/>
          <p:nvPr/>
        </p:nvPicPr>
        <p:blipFill rotWithShape="1">
          <a:blip r:embed="rId1"/>
          <a:srcRect/>
          <a:stretch>
            <a:fillRect/>
          </a:stretch>
        </p:blipFill>
        <p:spPr>
          <a:xfrm>
            <a:off x="3359648" y="883577"/>
            <a:ext cx="8601064" cy="5336940"/>
          </a:xfrm>
          <a:prstGeom prst="rect">
            <a:avLst/>
          </a:prstGeom>
          <a:noFill/>
          <a:ln>
            <a:noFill/>
          </a:ln>
        </p:spPr>
      </p:pic>
      <p:pic>
        <p:nvPicPr>
          <p:cNvPr id="226" name="Google Shape;226;g2da9ce4df0d_1_87"/>
          <p:cNvPicPr preferRelativeResize="0"/>
          <p:nvPr/>
        </p:nvPicPr>
        <p:blipFill rotWithShape="1">
          <a:blip r:embed="rId2"/>
          <a:srcRect/>
          <a:stretch>
            <a:fillRect/>
          </a:stretch>
        </p:blipFill>
        <p:spPr>
          <a:xfrm>
            <a:off x="3359648" y="3575407"/>
            <a:ext cx="2219219" cy="2645109"/>
          </a:xfrm>
          <a:prstGeom prst="rect">
            <a:avLst/>
          </a:prstGeom>
          <a:noFill/>
          <a:ln>
            <a:noFill/>
          </a:ln>
        </p:spPr>
      </p:pic>
      <p:sp>
        <p:nvSpPr>
          <p:cNvPr id="227" name="Google Shape;227;g2da9ce4df0d_1_87"/>
          <p:cNvSpPr txBox="1"/>
          <p:nvPr/>
        </p:nvSpPr>
        <p:spPr>
          <a:xfrm>
            <a:off x="516183" y="2024328"/>
            <a:ext cx="2974637" cy="452431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D0D0D"/>
              </a:buClr>
              <a:buSzPts val="1800"/>
              <a:buFont typeface="Arial" panose="020B0604020202020204"/>
              <a:buChar char="•"/>
            </a:pPr>
            <a:r>
              <a:rPr lang="en-US" sz="1800" b="0" i="0" dirty="0">
                <a:solidFill>
                  <a:srgbClr val="0D0D0D"/>
                </a:solidFill>
                <a:latin typeface="Times New Roman" panose="02020603050405020304" pitchFamily="18" charset="0"/>
                <a:cs typeface="Times New Roman" panose="02020603050405020304" pitchFamily="18" charset="0"/>
                <a:sym typeface="Arial" panose="020B0604020202020204"/>
              </a:rPr>
              <a:t>These histograms visualize the distribution of various healthcare metrics, including COVID-19 admissions, hospital reporting rates, and ICU bed occupancy.</a:t>
            </a:r>
            <a:endParaRPr sz="1800"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rgbClr val="0D0D0D"/>
              </a:buClr>
              <a:buSzPts val="1800"/>
              <a:buFont typeface="Arial" panose="020B0604020202020204"/>
              <a:buChar char="•"/>
            </a:pPr>
            <a:r>
              <a:rPr lang="en-US" sz="1800" b="0" i="0" dirty="0">
                <a:solidFill>
                  <a:srgbClr val="0D0D0D"/>
                </a:solidFill>
                <a:latin typeface="Times New Roman" panose="02020603050405020304" pitchFamily="18" charset="0"/>
                <a:cs typeface="Times New Roman" panose="02020603050405020304" pitchFamily="18" charset="0"/>
                <a:sym typeface="Arial" panose="020B0604020202020204"/>
              </a:rPr>
              <a:t>The plots reveal patterns and trends in pandemic-related healthcare utilization, helping identify changes in resource usage and potential outliers for effective resource planning.</a:t>
            </a:r>
            <a:endParaRPr sz="1800" dirty="0">
              <a:latin typeface="Times New Roman" panose="02020603050405020304" pitchFamily="18" charset="0"/>
              <a:cs typeface="Times New Roman" panose="02020603050405020304" pitchFamily="18" charset="0"/>
            </a:endParaRPr>
          </a:p>
          <a:p>
            <a:pPr marL="285750" marR="0" lvl="0" indent="-171450" algn="l" rtl="0">
              <a:spcBef>
                <a:spcPts val="0"/>
              </a:spcBef>
              <a:spcAft>
                <a:spcPts val="0"/>
              </a:spcAft>
              <a:buClr>
                <a:schemeClr val="lt1"/>
              </a:buClr>
              <a:buSzPts val="1800"/>
              <a:buFont typeface="Arial" panose="020B0604020202020204"/>
              <a:buNone/>
            </a:pPr>
            <a:endParaRPr sz="1800" dirty="0">
              <a:solidFill>
                <a:schemeClr val="lt1"/>
              </a:solidFill>
              <a:latin typeface="Play" panose="00000500000000000000"/>
              <a:ea typeface="Play" panose="00000500000000000000"/>
              <a:cs typeface="Play" panose="00000500000000000000"/>
              <a:sym typeface="Play" panose="00000500000000000000"/>
            </a:endParaRPr>
          </a:p>
        </p:txBody>
      </p:sp>
      <p:sp>
        <p:nvSpPr>
          <p:cNvPr id="2" name="TextBox 1"/>
          <p:cNvSpPr txBox="1"/>
          <p:nvPr/>
        </p:nvSpPr>
        <p:spPr>
          <a:xfrm>
            <a:off x="2626242" y="247674"/>
            <a:ext cx="6262577"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Exploratory Data Analysis:</a:t>
            </a: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g2da9ce4df0d_1_93"/>
          <p:cNvPicPr preferRelativeResize="0"/>
          <p:nvPr/>
        </p:nvPicPr>
        <p:blipFill rotWithShape="1">
          <a:blip r:embed="rId1"/>
          <a:srcRect/>
          <a:stretch>
            <a:fillRect/>
          </a:stretch>
        </p:blipFill>
        <p:spPr>
          <a:xfrm>
            <a:off x="770562" y="400692"/>
            <a:ext cx="10695398" cy="61850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da9ce4df0d_1_97"/>
          <p:cNvPicPr preferRelativeResize="0"/>
          <p:nvPr/>
        </p:nvPicPr>
        <p:blipFill rotWithShape="1">
          <a:blip r:embed="rId1"/>
          <a:srcRect/>
          <a:stretch>
            <a:fillRect/>
          </a:stretch>
        </p:blipFill>
        <p:spPr>
          <a:xfrm>
            <a:off x="3031958" y="390525"/>
            <a:ext cx="9002880" cy="5779269"/>
          </a:xfrm>
          <a:prstGeom prst="rect">
            <a:avLst/>
          </a:prstGeom>
          <a:noFill/>
          <a:ln>
            <a:noFill/>
          </a:ln>
        </p:spPr>
      </p:pic>
      <p:sp>
        <p:nvSpPr>
          <p:cNvPr id="238" name="Google Shape;238;g2da9ce4df0d_1_97"/>
          <p:cNvSpPr txBox="1"/>
          <p:nvPr/>
        </p:nvSpPr>
        <p:spPr>
          <a:xfrm>
            <a:off x="346510" y="2199476"/>
            <a:ext cx="2685448" cy="39703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D0D0D"/>
              </a:buClr>
              <a:buSzPts val="1800"/>
              <a:buFont typeface="Arial" panose="020B0604020202020204"/>
              <a:buChar char="•"/>
            </a:pPr>
            <a:r>
              <a:rPr lang="en-US" sz="1800" b="0" i="0" dirty="0">
                <a:solidFill>
                  <a:srgbClr val="0D0D0D"/>
                </a:solidFill>
                <a:latin typeface="Times New Roman" panose="02020603050405020304" pitchFamily="18" charset="0"/>
                <a:cs typeface="Times New Roman" panose="02020603050405020304" pitchFamily="18" charset="0"/>
                <a:sym typeface="Arial" panose="020B0604020202020204"/>
              </a:rPr>
              <a:t>The graph shows the cyclic pattern of COVID-19 admissions over time, with distinct peaks representing various waves or surges of COVID from early 2021 to early 2024.</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rgbClr val="0D0D0D"/>
              </a:buClr>
              <a:buSzPts val="1800"/>
              <a:buFont typeface="Arial" panose="020B0604020202020204"/>
              <a:buChar char="•"/>
            </a:pPr>
            <a:r>
              <a:rPr lang="en-US" sz="1800" b="0" i="0" dirty="0">
                <a:solidFill>
                  <a:srgbClr val="0D0D0D"/>
                </a:solidFill>
                <a:latin typeface="Times New Roman" panose="02020603050405020304" pitchFamily="18" charset="0"/>
                <a:cs typeface="Times New Roman" panose="02020603050405020304" pitchFamily="18" charset="0"/>
                <a:sym typeface="Arial" panose="020B0604020202020204"/>
              </a:rPr>
              <a:t>The visualization highlights both the magnitude and timing of these surges, providing insights into the pandemic's</a:t>
            </a:r>
            <a:endParaRPr sz="1800" dirty="0">
              <a:solidFill>
                <a:schemeClr val="lt1"/>
              </a:solidFill>
              <a:latin typeface="Times New Roman" panose="02020603050405020304" pitchFamily="18" charset="0"/>
              <a:ea typeface="Play" panose="00000500000000000000"/>
              <a:cs typeface="Times New Roman" panose="02020603050405020304" pitchFamily="18" charset="0"/>
              <a:sym typeface="Play" panose="00000500000000000000"/>
            </a:endParaRPr>
          </a:p>
        </p:txBody>
      </p:sp>
    </p:spTree>
  </p:cSld>
  <p:clrMapOvr>
    <a:masterClrMapping/>
  </p:clrMapOvr>
</p:sld>
</file>

<file path=ppt/theme/theme1.xml><?xml version="1.0" encoding="utf-8"?>
<a:theme xmlns:a="http://schemas.openxmlformats.org/drawingml/2006/main" name="Regatta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gatta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16171</Words>
  <Application>WPS Presentation</Application>
  <PresentationFormat>Widescreen</PresentationFormat>
  <Paragraphs>385</Paragraphs>
  <Slides>37</Slides>
  <Notes>32</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37</vt:i4>
      </vt:variant>
    </vt:vector>
  </HeadingPairs>
  <TitlesOfParts>
    <vt:vector size="59" baseType="lpstr">
      <vt:lpstr>Arial</vt:lpstr>
      <vt:lpstr>SimSun</vt:lpstr>
      <vt:lpstr>Wingdings</vt:lpstr>
      <vt:lpstr>Arial</vt:lpstr>
      <vt:lpstr>Play</vt:lpstr>
      <vt:lpstr>Noto Sans Symbols</vt:lpstr>
      <vt:lpstr>Segoe Print</vt:lpstr>
      <vt:lpstr>Times New Roman</vt:lpstr>
      <vt:lpstr>Jacques Francois Shadow</vt:lpstr>
      <vt:lpstr>Times New Roman</vt:lpstr>
      <vt:lpstr>Microsoft YaHei</vt:lpstr>
      <vt:lpstr>Arial Unicode MS</vt:lpstr>
      <vt:lpstr>Helvetica Neue</vt:lpstr>
      <vt:lpstr>Sorts Mill Goudy</vt:lpstr>
      <vt:lpstr>Algerian</vt:lpstr>
      <vt:lpstr>Algerian</vt:lpstr>
      <vt:lpstr>Roboto</vt:lpstr>
      <vt:lpstr>Courier New</vt:lpstr>
      <vt:lpstr>Calibri</vt:lpstr>
      <vt:lpstr>EB Garamond</vt:lpstr>
      <vt:lpstr>RegattaVTI</vt:lpstr>
      <vt:lpstr>RegattaVTI</vt:lpstr>
      <vt:lpstr>FINAL PROJECT: DATA-602  TITLE   PREDICTIVE MODELLING OF RESPIRATORY VIRUS HOSPITALIZATION TRENDS   UNDER THE SUPERVISION OF   PROF. MASOUD SOROUSH    </vt:lpstr>
      <vt:lpstr>PowerPoint 演示文稿</vt:lpstr>
      <vt:lpstr>PowerPoint 演示文稿</vt:lpstr>
      <vt:lpstr>Data set</vt:lpstr>
      <vt:lpstr>Determining the Basic Information  of Dataset</vt:lpstr>
      <vt:lpstr>Handling the missing values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B)Features Selection through Random Forest  Regressor</vt:lpstr>
      <vt:lpstr>C) Heatmap</vt:lpstr>
      <vt:lpstr>PowerPoint 演示文稿</vt:lpstr>
      <vt:lpstr>PowerPoint 演示文稿</vt:lpstr>
      <vt:lpstr>PowerPoint 演示文稿</vt:lpstr>
      <vt:lpstr>2. Decision Tree</vt:lpstr>
      <vt:lpstr>                 Polynomial Regression Model Analysis</vt:lpstr>
      <vt:lpstr>PowerPoint 演示文稿</vt:lpstr>
      <vt:lpstr>                      Random Forest Regression Model Optimization</vt:lpstr>
      <vt:lpstr>PowerPoint 演示文稿</vt:lpstr>
      <vt:lpstr>                 Optimization of Gradient Boosting Regressor</vt:lpstr>
      <vt:lpstr>PowerPoint 演示文稿</vt:lpstr>
      <vt:lpstr>               Optimization of AdaBoost Regressor</vt:lpstr>
      <vt:lpstr>PowerPoint 演示文稿</vt:lpstr>
      <vt:lpstr>                       Evaluation of SVR Model with RBF Kernel</vt:lpstr>
      <vt:lpstr>                        Performance of XGBoost Regressor Model</vt:lpstr>
      <vt:lpstr>PowerPoint 演示文稿</vt:lpstr>
      <vt:lpstr> Detailed Interpretation of Stacking Classifier Results  </vt:lpstr>
      <vt:lpstr>PowerPoint 演示文稿</vt:lpstr>
      <vt:lpstr>PowerPoint 演示文稿</vt:lpstr>
      <vt:lpstr>PowerPoint 演示文稿</vt:lpstr>
      <vt:lpstr>PowerPoint 演示文稿</vt:lpstr>
      <vt:lpstr>Conclusion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DATA-602  TITLE   PREDICTIVE MODELLING OF RESPIRATORY VIRUS HOSPITALIZATION TRENDS   UNDER THE SUPERVISION OF   PROF. MASOUD SOROUSH</dc:title>
  <dc:creator>Das, Ruchita</dc:creator>
  <cp:lastModifiedBy>Bala Sai Santhoshi Tumu</cp:lastModifiedBy>
  <cp:revision>2</cp:revision>
  <dcterms:created xsi:type="dcterms:W3CDTF">2024-05-06T23:21:00Z</dcterms:created>
  <dcterms:modified xsi:type="dcterms:W3CDTF">2024-05-08T19:16:00Z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207A98B29C174D9F8A239243B5E01454_12</vt:lpwstr>
  </property>
  <property fmtid="{D5CDD505-2E9C-101B-9397-08002B2CF9AE}" pid="3" name="KSOProductBuildVer">
    <vt:lpwstr>1033-12.2.0.16909</vt:lpwstr>
  </property>
</Properties>
</file>